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デジタル電波クロックフォトスタンド メニモ</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W160 x D40 x H144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170g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本体x1 機能：電波時計、カレンダー、アラーム、フォトフレーム</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非常にすっきりとしたシンプルなデザインがおしゃれなフォトンスタンドデジタルクロック。電波時計のため時計は非常に正確ですし、アラームやスムーズ機能も搭載しており便利です。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