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ホワイトラウンドクロック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ABS樹脂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W142 x D30 x H70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110g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本体x1 機能：時計、アラーム、スヌーズ、カレンダー、温度計、湿度計、バックライト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どこか近未来感を感じさせる形状が、シンプルながらおしゃれなデジタルクロックです。時刻、日付、気温、湿度がひと目で確認することができ、アラームやスムーズ機能も搭載した便利アイテム。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