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ペンホルダー付ワイヤレス充電器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ABS樹脂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W150 x D75 x H115 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176g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本体x1 USB TYPE-Aｺｰﾄﾞ 機能：ワイヤレス充電器(5V1A)、USBポート(5V1A)、ペンホルダー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ペンホルダーとスマホスタンドが一体化したような形状ですが、ワイヤレス充電も可能な便利アイテムです。シンプルなデザインのためどんな場所にもマッチしますし、オリジナル名入れも可能です。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