
<file path=[Content_Types].xml><?xml version="1.0" encoding="utf-8"?>
<Types xmlns="http://schemas.openxmlformats.org/package/2006/content-types">
  <Default ContentType="image/jpeg" Extension="jpg"/>
  <Default ContentType="application/xml" Extension="xml"/>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1.xml"/>
  <Override ContentType="application/vnd.openxmlformats-officedocument.presentationml.slideLayout+xml" PartName="/ppt/slideLayouts/slideLayout3.xml"/>
  <Override ContentType="application/vnd.openxmlformats-officedocument.presentationml.slideLayout+xml" PartName="/ppt/slideLayouts/slideLayout5.xml"/>
  <Override ContentType="application/vnd.openxmlformats-officedocument.presentationml.slideLayout+xml" PartName="/ppt/slideLayouts/slideLayout18.xml"/>
  <Override ContentType="application/vnd.openxmlformats-officedocument.presentationml.slideLayout+xml" PartName="/ppt/slideLayouts/slideLayout11.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22.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20.xml"/>
  <Override ContentType="application/vnd.openxmlformats-officedocument.presentationml.slideLayout+xml" PartName="/ppt/slideLayouts/slideLayout9.xml"/>
  <Override ContentType="application/vnd.openxmlformats-officedocument.presentationml.slideLayout+xml" PartName="/ppt/slideLayouts/slideLayout19.xml"/>
  <Override ContentType="application/vnd.openxmlformats-officedocument.presentationml.slideLayout+xml" PartName="/ppt/slideLayouts/slideLayout4.xml"/>
  <Override ContentType="application/vnd.openxmlformats-officedocument.presentationml.slideLayout+xml" PartName="/ppt/slideLayouts/slideLayout17.xml"/>
  <Override ContentType="application/vnd.openxmlformats-officedocument.presentationml.slideLayout+xml" PartName="/ppt/slideLayouts/slideLayout14.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21.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strictFirstAndLastChars="0" saveSubsetFonts="1">
  <p:sldMasterIdLst>
    <p:sldMasterId id="2147483670" r:id="rId3"/>
    <p:sldMasterId id="2147483671" r:id="rId4"/>
  </p:sldMasterIdLst>
  <p:notesMasterIdLst>
    <p:notesMasterId r:id="rId5"/>
  </p:notesMasterIdLst>
  <p:sldIdLst>
    <p:sldId id="256" r:id="rId6"/>
  </p:sldIdLst>
  <p:sldSz cy="5143500" cx="9144000"/>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1" Type="http://schemas.openxmlformats.org/officeDocument/2006/relationships/theme" Target="theme/theme2.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slideMaster" Target="slideMasters/slideMaster2.xml"/><Relationship Id="rId5" Type="http://schemas.openxmlformats.org/officeDocument/2006/relationships/notesMaster" Target="notesMasters/notesMaster1.xml"/><Relationship Id="rId6" Type="http://schemas.openxmlformats.org/officeDocument/2006/relationships/slide" Target="slides/slid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7" name="Shape 127"/>
        <p:cNvGrpSpPr/>
        <p:nvPr/>
      </p:nvGrpSpPr>
      <p:grpSpPr>
        <a:xfrm>
          <a:off x="0" y="0"/>
          <a:ext cx="0" cy="0"/>
          <a:chOff x="0" y="0"/>
          <a:chExt cx="0" cy="0"/>
        </a:xfrm>
      </p:grpSpPr>
      <p:sp>
        <p:nvSpPr>
          <p:cNvPr id="128" name="Google Shape;128;g3ee9a3f9409_2_7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29" name="Google Shape;129;g3ee9a3f9409_2_7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30" name="Google Shape;130;g3ee9a3f9409_2_77: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ja"/>
              <a:t>‹#›</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sp>
        <p:nvSpPr>
          <p:cNvPr id="10" name="Google Shape;10;p2"/>
          <p:cNvSpPr txBox="1"/>
          <p:nvPr>
            <p:ph type="ctrTitle"/>
          </p:nvPr>
        </p:nvSpPr>
        <p:spPr>
          <a:xfrm>
            <a:off x="311708" y="744575"/>
            <a:ext cx="8520600" cy="2052600"/>
          </a:xfrm>
          <a:prstGeom prst="rect">
            <a:avLst/>
          </a:prstGeom>
        </p:spPr>
        <p:txBody>
          <a:bodyPr anchorCtr="0" anchor="b" bIns="91425" lIns="91425" spcFirstLastPara="1" rIns="91425" wrap="square" tIns="91425">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11" name="Google Shape;11;p2"/>
          <p:cNvSpPr txBox="1"/>
          <p:nvPr>
            <p:ph idx="1" type="subTitle"/>
          </p:nvPr>
        </p:nvSpPr>
        <p:spPr>
          <a:xfrm>
            <a:off x="311700" y="2834125"/>
            <a:ext cx="8520600" cy="7926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12" name="Google Shape;12;p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44" name="Shape 44"/>
        <p:cNvGrpSpPr/>
        <p:nvPr/>
      </p:nvGrpSpPr>
      <p:grpSpPr>
        <a:xfrm>
          <a:off x="0" y="0"/>
          <a:ext cx="0" cy="0"/>
          <a:chOff x="0" y="0"/>
          <a:chExt cx="0" cy="0"/>
        </a:xfrm>
      </p:grpSpPr>
      <p:sp>
        <p:nvSpPr>
          <p:cNvPr id="45" name="Google Shape;45;p11"/>
          <p:cNvSpPr txBox="1"/>
          <p:nvPr>
            <p:ph hasCustomPrompt="1" type="title"/>
          </p:nvPr>
        </p:nvSpPr>
        <p:spPr>
          <a:xfrm>
            <a:off x="311700" y="1106125"/>
            <a:ext cx="8520600" cy="1963500"/>
          </a:xfrm>
          <a:prstGeom prst="rect">
            <a:avLst/>
          </a:prstGeom>
        </p:spPr>
        <p:txBody>
          <a:bodyPr anchorCtr="0" anchor="b" bIns="91425" lIns="91425" spcFirstLastPara="1" rIns="91425" wrap="square" tIns="91425">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p:nvPr>
            <p:ph idx="1" type="body"/>
          </p:nvPr>
        </p:nvSpPr>
        <p:spPr>
          <a:xfrm>
            <a:off x="311700" y="3152225"/>
            <a:ext cx="8520600" cy="1300800"/>
          </a:xfrm>
          <a:prstGeom prst="rect">
            <a:avLst/>
          </a:prstGeom>
        </p:spPr>
        <p:txBody>
          <a:bodyPr anchorCtr="0" anchor="t" bIns="91425" lIns="91425" spcFirstLastPara="1" rIns="91425" wrap="square" tIns="91425">
            <a:normAutofit/>
          </a:bodyPr>
          <a:lstStyle>
            <a:lvl1pPr indent="-342900" lvl="0" marL="457200" algn="ctr">
              <a:spcBef>
                <a:spcPts val="0"/>
              </a:spcBef>
              <a:spcAft>
                <a:spcPts val="0"/>
              </a:spcAft>
              <a:buSzPts val="1800"/>
              <a:buChar char="●"/>
              <a:defRPr/>
            </a:lvl1pPr>
            <a:lvl2pPr indent="-317500" lvl="1" marL="914400" algn="ctr">
              <a:spcBef>
                <a:spcPts val="0"/>
              </a:spcBef>
              <a:spcAft>
                <a:spcPts val="0"/>
              </a:spcAft>
              <a:buSzPts val="1400"/>
              <a:buChar char="○"/>
              <a:defRPr/>
            </a:lvl2pPr>
            <a:lvl3pPr indent="-317500" lvl="2" marL="1371600" algn="ctr">
              <a:spcBef>
                <a:spcPts val="0"/>
              </a:spcBef>
              <a:spcAft>
                <a:spcPts val="0"/>
              </a:spcAft>
              <a:buSzPts val="1400"/>
              <a:buChar char="■"/>
              <a:defRPr/>
            </a:lvl3pPr>
            <a:lvl4pPr indent="-317500" lvl="3" marL="1828800" algn="ctr">
              <a:spcBef>
                <a:spcPts val="0"/>
              </a:spcBef>
              <a:spcAft>
                <a:spcPts val="0"/>
              </a:spcAft>
              <a:buSzPts val="1400"/>
              <a:buChar char="●"/>
              <a:defRPr/>
            </a:lvl4pPr>
            <a:lvl5pPr indent="-317500" lvl="4" marL="2286000" algn="ctr">
              <a:spcBef>
                <a:spcPts val="0"/>
              </a:spcBef>
              <a:spcAft>
                <a:spcPts val="0"/>
              </a:spcAft>
              <a:buSzPts val="1400"/>
              <a:buChar char="○"/>
              <a:defRPr/>
            </a:lvl5pPr>
            <a:lvl6pPr indent="-317500" lvl="5" marL="2743200" algn="ctr">
              <a:spcBef>
                <a:spcPts val="0"/>
              </a:spcBef>
              <a:spcAft>
                <a:spcPts val="0"/>
              </a:spcAft>
              <a:buSzPts val="1400"/>
              <a:buChar char="■"/>
              <a:defRPr/>
            </a:lvl6pPr>
            <a:lvl7pPr indent="-317500" lvl="6" marL="3200400" algn="ctr">
              <a:spcBef>
                <a:spcPts val="0"/>
              </a:spcBef>
              <a:spcAft>
                <a:spcPts val="0"/>
              </a:spcAft>
              <a:buSzPts val="1400"/>
              <a:buChar char="●"/>
              <a:defRPr/>
            </a:lvl7pPr>
            <a:lvl8pPr indent="-317500" lvl="7" marL="3657600" algn="ctr">
              <a:spcBef>
                <a:spcPts val="0"/>
              </a:spcBef>
              <a:spcAft>
                <a:spcPts val="0"/>
              </a:spcAft>
              <a:buSzPts val="1400"/>
              <a:buChar char="○"/>
              <a:defRPr/>
            </a:lvl8pPr>
            <a:lvl9pPr indent="-317500" lvl="8" marL="4114800" algn="ctr">
              <a:spcBef>
                <a:spcPts val="0"/>
              </a:spcBef>
              <a:spcAft>
                <a:spcPts val="0"/>
              </a:spcAft>
              <a:buSzPts val="1400"/>
              <a:buChar char="■"/>
              <a:defRPr/>
            </a:lvl9pPr>
          </a:lstStyle>
          <a:p/>
        </p:txBody>
      </p:sp>
      <p:sp>
        <p:nvSpPr>
          <p:cNvPr id="47" name="Google Shape;47;p11"/>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48" name="Shape 48"/>
        <p:cNvGrpSpPr/>
        <p:nvPr/>
      </p:nvGrpSpPr>
      <p:grpSpPr>
        <a:xfrm>
          <a:off x="0" y="0"/>
          <a:ext cx="0" cy="0"/>
          <a:chOff x="0" y="0"/>
          <a:chExt cx="0" cy="0"/>
        </a:xfrm>
      </p:grpSpPr>
      <p:sp>
        <p:nvSpPr>
          <p:cNvPr id="49" name="Google Shape;49;p1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タイトル スライド" type="title">
  <p:cSld name="TITLE">
    <p:spTree>
      <p:nvGrpSpPr>
        <p:cNvPr id="56" name="Shape 56"/>
        <p:cNvGrpSpPr/>
        <p:nvPr/>
      </p:nvGrpSpPr>
      <p:grpSpPr>
        <a:xfrm>
          <a:off x="0" y="0"/>
          <a:ext cx="0" cy="0"/>
          <a:chOff x="0" y="0"/>
          <a:chExt cx="0" cy="0"/>
        </a:xfrm>
      </p:grpSpPr>
      <p:sp>
        <p:nvSpPr>
          <p:cNvPr id="57" name="Google Shape;57;p14"/>
          <p:cNvSpPr txBox="1"/>
          <p:nvPr>
            <p:ph type="ctrTitle"/>
          </p:nvPr>
        </p:nvSpPr>
        <p:spPr>
          <a:xfrm>
            <a:off x="685800" y="841772"/>
            <a:ext cx="7772400" cy="1790700"/>
          </a:xfrm>
          <a:prstGeom prst="rect">
            <a:avLst/>
          </a:prstGeom>
          <a:noFill/>
          <a:ln>
            <a:noFill/>
          </a:ln>
        </p:spPr>
        <p:txBody>
          <a:bodyPr anchorCtr="0" anchor="b" bIns="45700" lIns="91425" spcFirstLastPara="1" rIns="91425" wrap="square" tIns="45700">
            <a:norm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8" name="Google Shape;58;p14"/>
          <p:cNvSpPr txBox="1"/>
          <p:nvPr>
            <p:ph idx="1" type="subTitle"/>
          </p:nvPr>
        </p:nvSpPr>
        <p:spPr>
          <a:xfrm>
            <a:off x="1143000" y="2701528"/>
            <a:ext cx="6858000" cy="1241821"/>
          </a:xfrm>
          <a:prstGeom prst="rect">
            <a:avLst/>
          </a:prstGeom>
          <a:noFill/>
          <a:ln>
            <a:noFill/>
          </a:ln>
        </p:spPr>
        <p:txBody>
          <a:bodyPr anchorCtr="0" anchor="t" bIns="45700" lIns="91425" spcFirstLastPara="1" rIns="91425" wrap="square" tIns="4570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59" name="Google Shape;59;p14"/>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0" name="Google Shape;60;p14"/>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1" name="Google Shape;61;p14"/>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
        <p:nvSpPr>
          <p:cNvPr id="62" name="Google Shape;62;p14"/>
          <p:cNvSpPr/>
          <p:nvPr/>
        </p:nvSpPr>
        <p:spPr>
          <a:xfrm>
            <a:off x="279402" y="971550"/>
            <a:ext cx="4471502" cy="3811445"/>
          </a:xfrm>
          <a:prstGeom prst="rect">
            <a:avLst/>
          </a:prstGeom>
          <a:solidFill>
            <a:schemeClr val="lt1"/>
          </a:solidFill>
          <a:ln>
            <a:noFill/>
          </a:ln>
          <a:effectLst>
            <a:outerShdw blurRad="127000" rotWithShape="0" algn="tl" dir="2700000" dist="50800">
              <a:srgbClr val="000000">
                <a:alpha val="4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63" name="Google Shape;63;p14"/>
          <p:cNvSpPr/>
          <p:nvPr/>
        </p:nvSpPr>
        <p:spPr>
          <a:xfrm>
            <a:off x="281519" y="363794"/>
            <a:ext cx="8583081" cy="452577"/>
          </a:xfrm>
          <a:prstGeom prst="rect">
            <a:avLst/>
          </a:prstGeom>
          <a:gradFill>
            <a:gsLst>
              <a:gs pos="0">
                <a:srgbClr val="1F3864"/>
              </a:gs>
              <a:gs pos="100000">
                <a:srgbClr val="355FAA"/>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タイトルとコンテンツ" type="obj">
  <p:cSld name="OBJECT">
    <p:spTree>
      <p:nvGrpSpPr>
        <p:cNvPr id="64" name="Shape 64"/>
        <p:cNvGrpSpPr/>
        <p:nvPr/>
      </p:nvGrpSpPr>
      <p:grpSpPr>
        <a:xfrm>
          <a:off x="0" y="0"/>
          <a:ext cx="0" cy="0"/>
          <a:chOff x="0" y="0"/>
          <a:chExt cx="0" cy="0"/>
        </a:xfrm>
      </p:grpSpPr>
      <p:sp>
        <p:nvSpPr>
          <p:cNvPr id="65" name="Google Shape;65;p15"/>
          <p:cNvSpPr txBox="1"/>
          <p:nvPr>
            <p:ph type="title"/>
          </p:nvPr>
        </p:nvSpPr>
        <p:spPr>
          <a:xfrm>
            <a:off x="628650" y="273845"/>
            <a:ext cx="7886700" cy="994172"/>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6" name="Google Shape;66;p15"/>
          <p:cNvSpPr txBox="1"/>
          <p:nvPr>
            <p:ph idx="1" type="body"/>
          </p:nvPr>
        </p:nvSpPr>
        <p:spPr>
          <a:xfrm>
            <a:off x="628650" y="1369219"/>
            <a:ext cx="7886700" cy="3263504"/>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7" name="Google Shape;67;p15"/>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8" name="Google Shape;68;p15"/>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9" name="Google Shape;69;p15"/>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セクション見出し" type="secHead">
  <p:cSld name="SECTION_HEADER">
    <p:spTree>
      <p:nvGrpSpPr>
        <p:cNvPr id="70" name="Shape 70"/>
        <p:cNvGrpSpPr/>
        <p:nvPr/>
      </p:nvGrpSpPr>
      <p:grpSpPr>
        <a:xfrm>
          <a:off x="0" y="0"/>
          <a:ext cx="0" cy="0"/>
          <a:chOff x="0" y="0"/>
          <a:chExt cx="0" cy="0"/>
        </a:xfrm>
      </p:grpSpPr>
      <p:sp>
        <p:nvSpPr>
          <p:cNvPr id="71" name="Google Shape;71;p16"/>
          <p:cNvSpPr txBox="1"/>
          <p:nvPr>
            <p:ph type="title"/>
          </p:nvPr>
        </p:nvSpPr>
        <p:spPr>
          <a:xfrm>
            <a:off x="623888" y="1282304"/>
            <a:ext cx="7886700" cy="2139553"/>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2" name="Google Shape;72;p16"/>
          <p:cNvSpPr txBox="1"/>
          <p:nvPr>
            <p:ph idx="1" type="body"/>
          </p:nvPr>
        </p:nvSpPr>
        <p:spPr>
          <a:xfrm>
            <a:off x="623888" y="3442098"/>
            <a:ext cx="7886700" cy="112514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sz="2400">
                <a:solidFill>
                  <a:schemeClr val="dk1"/>
                </a:solidFill>
              </a:defRPr>
            </a:lvl1pPr>
            <a:lvl2pPr indent="-228600" lvl="1" marL="914400" algn="l">
              <a:lnSpc>
                <a:spcPct val="90000"/>
              </a:lnSpc>
              <a:spcBef>
                <a:spcPts val="500"/>
              </a:spcBef>
              <a:spcAft>
                <a:spcPts val="0"/>
              </a:spcAft>
              <a:buClr>
                <a:srgbClr val="888888"/>
              </a:buClr>
              <a:buSzPts val="2000"/>
              <a:buNone/>
              <a:defRPr sz="2000">
                <a:solidFill>
                  <a:srgbClr val="888888"/>
                </a:solidFill>
              </a:defRPr>
            </a:lvl2pPr>
            <a:lvl3pPr indent="-228600" lvl="2" marL="1371600" algn="l">
              <a:lnSpc>
                <a:spcPct val="90000"/>
              </a:lnSpc>
              <a:spcBef>
                <a:spcPts val="500"/>
              </a:spcBef>
              <a:spcAft>
                <a:spcPts val="0"/>
              </a:spcAft>
              <a:buClr>
                <a:srgbClr val="888888"/>
              </a:buClr>
              <a:buSzPts val="1800"/>
              <a:buNone/>
              <a:defRPr sz="1800">
                <a:solidFill>
                  <a:srgbClr val="888888"/>
                </a:solidFill>
              </a:defRPr>
            </a:lvl3pPr>
            <a:lvl4pPr indent="-228600" lvl="3" marL="1828800" algn="l">
              <a:lnSpc>
                <a:spcPct val="90000"/>
              </a:lnSpc>
              <a:spcBef>
                <a:spcPts val="500"/>
              </a:spcBef>
              <a:spcAft>
                <a:spcPts val="0"/>
              </a:spcAft>
              <a:buClr>
                <a:srgbClr val="888888"/>
              </a:buClr>
              <a:buSzPts val="1600"/>
              <a:buNone/>
              <a:defRPr sz="1600">
                <a:solidFill>
                  <a:srgbClr val="888888"/>
                </a:solidFill>
              </a:defRPr>
            </a:lvl4pPr>
            <a:lvl5pPr indent="-228600" lvl="4" marL="2286000" algn="l">
              <a:lnSpc>
                <a:spcPct val="90000"/>
              </a:lnSpc>
              <a:spcBef>
                <a:spcPts val="500"/>
              </a:spcBef>
              <a:spcAft>
                <a:spcPts val="0"/>
              </a:spcAft>
              <a:buClr>
                <a:srgbClr val="888888"/>
              </a:buClr>
              <a:buSzPts val="1600"/>
              <a:buNone/>
              <a:defRPr sz="1600">
                <a:solidFill>
                  <a:srgbClr val="888888"/>
                </a:solidFill>
              </a:defRPr>
            </a:lvl5pPr>
            <a:lvl6pPr indent="-228600" lvl="5" marL="2743200" algn="l">
              <a:lnSpc>
                <a:spcPct val="90000"/>
              </a:lnSpc>
              <a:spcBef>
                <a:spcPts val="500"/>
              </a:spcBef>
              <a:spcAft>
                <a:spcPts val="0"/>
              </a:spcAft>
              <a:buClr>
                <a:srgbClr val="888888"/>
              </a:buClr>
              <a:buSzPts val="1600"/>
              <a:buNone/>
              <a:defRPr sz="1600">
                <a:solidFill>
                  <a:srgbClr val="888888"/>
                </a:solidFill>
              </a:defRPr>
            </a:lvl6pPr>
            <a:lvl7pPr indent="-228600" lvl="6" marL="3200400" algn="l">
              <a:lnSpc>
                <a:spcPct val="90000"/>
              </a:lnSpc>
              <a:spcBef>
                <a:spcPts val="500"/>
              </a:spcBef>
              <a:spcAft>
                <a:spcPts val="0"/>
              </a:spcAft>
              <a:buClr>
                <a:srgbClr val="888888"/>
              </a:buClr>
              <a:buSzPts val="1600"/>
              <a:buNone/>
              <a:defRPr sz="1600">
                <a:solidFill>
                  <a:srgbClr val="888888"/>
                </a:solidFill>
              </a:defRPr>
            </a:lvl7pPr>
            <a:lvl8pPr indent="-228600" lvl="7" marL="3657600" algn="l">
              <a:lnSpc>
                <a:spcPct val="90000"/>
              </a:lnSpc>
              <a:spcBef>
                <a:spcPts val="500"/>
              </a:spcBef>
              <a:spcAft>
                <a:spcPts val="0"/>
              </a:spcAft>
              <a:buClr>
                <a:srgbClr val="888888"/>
              </a:buClr>
              <a:buSzPts val="1600"/>
              <a:buNone/>
              <a:defRPr sz="1600">
                <a:solidFill>
                  <a:srgbClr val="888888"/>
                </a:solidFill>
              </a:defRPr>
            </a:lvl8pPr>
            <a:lvl9pPr indent="-228600" lvl="8" marL="4114800" algn="l">
              <a:lnSpc>
                <a:spcPct val="90000"/>
              </a:lnSpc>
              <a:spcBef>
                <a:spcPts val="500"/>
              </a:spcBef>
              <a:spcAft>
                <a:spcPts val="0"/>
              </a:spcAft>
              <a:buClr>
                <a:srgbClr val="888888"/>
              </a:buClr>
              <a:buSzPts val="1600"/>
              <a:buNone/>
              <a:defRPr sz="1600">
                <a:solidFill>
                  <a:srgbClr val="888888"/>
                </a:solidFill>
              </a:defRPr>
            </a:lvl9pPr>
          </a:lstStyle>
          <a:p/>
        </p:txBody>
      </p:sp>
      <p:sp>
        <p:nvSpPr>
          <p:cNvPr id="73" name="Google Shape;73;p16"/>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4" name="Google Shape;74;p16"/>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5" name="Google Shape;75;p16"/>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 つのコンテンツ" type="twoObj">
  <p:cSld name="TWO_OBJECTS">
    <p:spTree>
      <p:nvGrpSpPr>
        <p:cNvPr id="76" name="Shape 76"/>
        <p:cNvGrpSpPr/>
        <p:nvPr/>
      </p:nvGrpSpPr>
      <p:grpSpPr>
        <a:xfrm>
          <a:off x="0" y="0"/>
          <a:ext cx="0" cy="0"/>
          <a:chOff x="0" y="0"/>
          <a:chExt cx="0" cy="0"/>
        </a:xfrm>
      </p:grpSpPr>
      <p:sp>
        <p:nvSpPr>
          <p:cNvPr id="77" name="Google Shape;77;p17"/>
          <p:cNvSpPr txBox="1"/>
          <p:nvPr>
            <p:ph type="title"/>
          </p:nvPr>
        </p:nvSpPr>
        <p:spPr>
          <a:xfrm>
            <a:off x="628650" y="273845"/>
            <a:ext cx="7886700" cy="994172"/>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8" name="Google Shape;78;p17"/>
          <p:cNvSpPr txBox="1"/>
          <p:nvPr>
            <p:ph idx="1" type="body"/>
          </p:nvPr>
        </p:nvSpPr>
        <p:spPr>
          <a:xfrm>
            <a:off x="628650" y="1369219"/>
            <a:ext cx="3886200" cy="3263504"/>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9" name="Google Shape;79;p17"/>
          <p:cNvSpPr txBox="1"/>
          <p:nvPr>
            <p:ph idx="2" type="body"/>
          </p:nvPr>
        </p:nvSpPr>
        <p:spPr>
          <a:xfrm>
            <a:off x="4629150" y="1369219"/>
            <a:ext cx="3886200" cy="3263504"/>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0" name="Google Shape;80;p17"/>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1" name="Google Shape;81;p17"/>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2" name="Google Shape;82;p17"/>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比較" type="twoTxTwoObj">
  <p:cSld name="TWO_OBJECTS_WITH_TEXT">
    <p:spTree>
      <p:nvGrpSpPr>
        <p:cNvPr id="83" name="Shape 83"/>
        <p:cNvGrpSpPr/>
        <p:nvPr/>
      </p:nvGrpSpPr>
      <p:grpSpPr>
        <a:xfrm>
          <a:off x="0" y="0"/>
          <a:ext cx="0" cy="0"/>
          <a:chOff x="0" y="0"/>
          <a:chExt cx="0" cy="0"/>
        </a:xfrm>
      </p:grpSpPr>
      <p:sp>
        <p:nvSpPr>
          <p:cNvPr id="84" name="Google Shape;84;p18"/>
          <p:cNvSpPr txBox="1"/>
          <p:nvPr>
            <p:ph type="title"/>
          </p:nvPr>
        </p:nvSpPr>
        <p:spPr>
          <a:xfrm>
            <a:off x="629841" y="273845"/>
            <a:ext cx="7886700" cy="994172"/>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5" name="Google Shape;85;p18"/>
          <p:cNvSpPr txBox="1"/>
          <p:nvPr>
            <p:ph idx="1" type="body"/>
          </p:nvPr>
        </p:nvSpPr>
        <p:spPr>
          <a:xfrm>
            <a:off x="629842" y="1260872"/>
            <a:ext cx="3868340" cy="617934"/>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86" name="Google Shape;86;p18"/>
          <p:cNvSpPr txBox="1"/>
          <p:nvPr>
            <p:ph idx="2" type="body"/>
          </p:nvPr>
        </p:nvSpPr>
        <p:spPr>
          <a:xfrm>
            <a:off x="629842" y="1878806"/>
            <a:ext cx="3868340" cy="2763441"/>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7" name="Google Shape;87;p18"/>
          <p:cNvSpPr txBox="1"/>
          <p:nvPr>
            <p:ph idx="3" type="body"/>
          </p:nvPr>
        </p:nvSpPr>
        <p:spPr>
          <a:xfrm>
            <a:off x="4629150" y="1260872"/>
            <a:ext cx="3887391" cy="617934"/>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88" name="Google Shape;88;p18"/>
          <p:cNvSpPr txBox="1"/>
          <p:nvPr>
            <p:ph idx="4" type="body"/>
          </p:nvPr>
        </p:nvSpPr>
        <p:spPr>
          <a:xfrm>
            <a:off x="4629150" y="1878806"/>
            <a:ext cx="3887391" cy="2763441"/>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9" name="Google Shape;89;p18"/>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0" name="Google Shape;90;p18"/>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1" name="Google Shape;91;p18"/>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タイトルのみ" type="titleOnly">
  <p:cSld name="TITLE_ONLY">
    <p:spTree>
      <p:nvGrpSpPr>
        <p:cNvPr id="92" name="Shape 92"/>
        <p:cNvGrpSpPr/>
        <p:nvPr/>
      </p:nvGrpSpPr>
      <p:grpSpPr>
        <a:xfrm>
          <a:off x="0" y="0"/>
          <a:ext cx="0" cy="0"/>
          <a:chOff x="0" y="0"/>
          <a:chExt cx="0" cy="0"/>
        </a:xfrm>
      </p:grpSpPr>
      <p:sp>
        <p:nvSpPr>
          <p:cNvPr id="93" name="Google Shape;93;p19"/>
          <p:cNvSpPr txBox="1"/>
          <p:nvPr>
            <p:ph type="title"/>
          </p:nvPr>
        </p:nvSpPr>
        <p:spPr>
          <a:xfrm>
            <a:off x="628650" y="273845"/>
            <a:ext cx="7886700" cy="994172"/>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94" name="Google Shape;94;p19"/>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5" name="Google Shape;95;p19"/>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6" name="Google Shape;96;p19"/>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白紙" type="blank">
  <p:cSld name="BLANK">
    <p:spTree>
      <p:nvGrpSpPr>
        <p:cNvPr id="97" name="Shape 97"/>
        <p:cNvGrpSpPr/>
        <p:nvPr/>
      </p:nvGrpSpPr>
      <p:grpSpPr>
        <a:xfrm>
          <a:off x="0" y="0"/>
          <a:ext cx="0" cy="0"/>
          <a:chOff x="0" y="0"/>
          <a:chExt cx="0" cy="0"/>
        </a:xfrm>
      </p:grpSpPr>
      <p:sp>
        <p:nvSpPr>
          <p:cNvPr id="98" name="Google Shape;98;p20"/>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9" name="Google Shape;99;p20"/>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00" name="Google Shape;100;p20"/>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タイトル付きのコンテンツ" type="objTx">
  <p:cSld name="OBJECT_WITH_CAPTION_TEXT">
    <p:spTree>
      <p:nvGrpSpPr>
        <p:cNvPr id="101" name="Shape 101"/>
        <p:cNvGrpSpPr/>
        <p:nvPr/>
      </p:nvGrpSpPr>
      <p:grpSpPr>
        <a:xfrm>
          <a:off x="0" y="0"/>
          <a:ext cx="0" cy="0"/>
          <a:chOff x="0" y="0"/>
          <a:chExt cx="0" cy="0"/>
        </a:xfrm>
      </p:grpSpPr>
      <p:sp>
        <p:nvSpPr>
          <p:cNvPr id="102" name="Google Shape;102;p21"/>
          <p:cNvSpPr txBox="1"/>
          <p:nvPr>
            <p:ph type="title"/>
          </p:nvPr>
        </p:nvSpPr>
        <p:spPr>
          <a:xfrm>
            <a:off x="629841" y="342900"/>
            <a:ext cx="2949178" cy="120015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03" name="Google Shape;103;p21"/>
          <p:cNvSpPr txBox="1"/>
          <p:nvPr>
            <p:ph idx="1" type="body"/>
          </p:nvPr>
        </p:nvSpPr>
        <p:spPr>
          <a:xfrm>
            <a:off x="3887391" y="740570"/>
            <a:ext cx="4629150" cy="3655219"/>
          </a:xfrm>
          <a:prstGeom prst="rect">
            <a:avLst/>
          </a:prstGeom>
          <a:noFill/>
          <a:ln>
            <a:noFill/>
          </a:ln>
        </p:spPr>
        <p:txBody>
          <a:bodyPr anchorCtr="0" anchor="t" bIns="45700" lIns="91425" spcFirstLastPara="1" rIns="91425" wrap="square" tIns="45700">
            <a:normAutofit/>
          </a:bodyPr>
          <a:lstStyle>
            <a:lvl1pPr indent="-431800" lvl="0" marL="457200" algn="l">
              <a:lnSpc>
                <a:spcPct val="90000"/>
              </a:lnSpc>
              <a:spcBef>
                <a:spcPts val="1000"/>
              </a:spcBef>
              <a:spcAft>
                <a:spcPts val="0"/>
              </a:spcAft>
              <a:buClr>
                <a:schemeClr val="dk1"/>
              </a:buClr>
              <a:buSzPts val="3200"/>
              <a:buChar char="•"/>
              <a:defRPr sz="3200"/>
            </a:lvl1pPr>
            <a:lvl2pPr indent="-406400" lvl="1" marL="914400" algn="l">
              <a:lnSpc>
                <a:spcPct val="90000"/>
              </a:lnSpc>
              <a:spcBef>
                <a:spcPts val="500"/>
              </a:spcBef>
              <a:spcAft>
                <a:spcPts val="0"/>
              </a:spcAft>
              <a:buClr>
                <a:schemeClr val="dk1"/>
              </a:buClr>
              <a:buSzPts val="2800"/>
              <a:buChar char="•"/>
              <a:defRPr sz="2800"/>
            </a:lvl2pPr>
            <a:lvl3pPr indent="-381000" lvl="2" marL="1371600" algn="l">
              <a:lnSpc>
                <a:spcPct val="90000"/>
              </a:lnSpc>
              <a:spcBef>
                <a:spcPts val="500"/>
              </a:spcBef>
              <a:spcAft>
                <a:spcPts val="0"/>
              </a:spcAft>
              <a:buClr>
                <a:schemeClr val="dk1"/>
              </a:buClr>
              <a:buSzPts val="2400"/>
              <a:buChar char="•"/>
              <a:defRPr sz="2400"/>
            </a:lvl3pPr>
            <a:lvl4pPr indent="-355600" lvl="3" marL="1828800" algn="l">
              <a:lnSpc>
                <a:spcPct val="90000"/>
              </a:lnSpc>
              <a:spcBef>
                <a:spcPts val="500"/>
              </a:spcBef>
              <a:spcAft>
                <a:spcPts val="0"/>
              </a:spcAft>
              <a:buClr>
                <a:schemeClr val="dk1"/>
              </a:buClr>
              <a:buSzPts val="2000"/>
              <a:buChar char="•"/>
              <a:defRPr sz="2000"/>
            </a:lvl4pPr>
            <a:lvl5pPr indent="-355600" lvl="4" marL="2286000" algn="l">
              <a:lnSpc>
                <a:spcPct val="90000"/>
              </a:lnSpc>
              <a:spcBef>
                <a:spcPts val="500"/>
              </a:spcBef>
              <a:spcAft>
                <a:spcPts val="0"/>
              </a:spcAft>
              <a:buClr>
                <a:schemeClr val="dk1"/>
              </a:buClr>
              <a:buSzPts val="2000"/>
              <a:buChar char="•"/>
              <a:defRPr sz="2000"/>
            </a:lvl5pPr>
            <a:lvl6pPr indent="-355600" lvl="5" marL="2743200" algn="l">
              <a:lnSpc>
                <a:spcPct val="90000"/>
              </a:lnSpc>
              <a:spcBef>
                <a:spcPts val="500"/>
              </a:spcBef>
              <a:spcAft>
                <a:spcPts val="0"/>
              </a:spcAft>
              <a:buClr>
                <a:schemeClr val="dk1"/>
              </a:buClr>
              <a:buSzPts val="2000"/>
              <a:buChar char="•"/>
              <a:defRPr sz="2000"/>
            </a:lvl6pPr>
            <a:lvl7pPr indent="-355600" lvl="6" marL="3200400" algn="l">
              <a:lnSpc>
                <a:spcPct val="90000"/>
              </a:lnSpc>
              <a:spcBef>
                <a:spcPts val="500"/>
              </a:spcBef>
              <a:spcAft>
                <a:spcPts val="0"/>
              </a:spcAft>
              <a:buClr>
                <a:schemeClr val="dk1"/>
              </a:buClr>
              <a:buSzPts val="2000"/>
              <a:buChar char="•"/>
              <a:defRPr sz="2000"/>
            </a:lvl7pPr>
            <a:lvl8pPr indent="-355600" lvl="7" marL="3657600" algn="l">
              <a:lnSpc>
                <a:spcPct val="90000"/>
              </a:lnSpc>
              <a:spcBef>
                <a:spcPts val="500"/>
              </a:spcBef>
              <a:spcAft>
                <a:spcPts val="0"/>
              </a:spcAft>
              <a:buClr>
                <a:schemeClr val="dk1"/>
              </a:buClr>
              <a:buSzPts val="2000"/>
              <a:buChar char="•"/>
              <a:defRPr sz="2000"/>
            </a:lvl8pPr>
            <a:lvl9pPr indent="-355600" lvl="8" marL="4114800" algn="l">
              <a:lnSpc>
                <a:spcPct val="90000"/>
              </a:lnSpc>
              <a:spcBef>
                <a:spcPts val="500"/>
              </a:spcBef>
              <a:spcAft>
                <a:spcPts val="0"/>
              </a:spcAft>
              <a:buClr>
                <a:schemeClr val="dk1"/>
              </a:buClr>
              <a:buSzPts val="2000"/>
              <a:buChar char="•"/>
              <a:defRPr sz="2000"/>
            </a:lvl9pPr>
          </a:lstStyle>
          <a:p/>
        </p:txBody>
      </p:sp>
      <p:sp>
        <p:nvSpPr>
          <p:cNvPr id="104" name="Google Shape;104;p21"/>
          <p:cNvSpPr txBox="1"/>
          <p:nvPr>
            <p:ph idx="2" type="body"/>
          </p:nvPr>
        </p:nvSpPr>
        <p:spPr>
          <a:xfrm>
            <a:off x="629841" y="1543050"/>
            <a:ext cx="2949178" cy="2858691"/>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105" name="Google Shape;105;p21"/>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06" name="Google Shape;106;p21"/>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07" name="Google Shape;107;p21"/>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3" name="Shape 13"/>
        <p:cNvGrpSpPr/>
        <p:nvPr/>
      </p:nvGrpSpPr>
      <p:grpSpPr>
        <a:xfrm>
          <a:off x="0" y="0"/>
          <a:ext cx="0" cy="0"/>
          <a:chOff x="0" y="0"/>
          <a:chExt cx="0" cy="0"/>
        </a:xfrm>
      </p:grpSpPr>
      <p:sp>
        <p:nvSpPr>
          <p:cNvPr id="14" name="Google Shape;14;p3"/>
          <p:cNvSpPr txBox="1"/>
          <p:nvPr>
            <p:ph type="title"/>
          </p:nvPr>
        </p:nvSpPr>
        <p:spPr>
          <a:xfrm>
            <a:off x="311700" y="2150850"/>
            <a:ext cx="8520600" cy="841800"/>
          </a:xfrm>
          <a:prstGeom prst="rect">
            <a:avLst/>
          </a:prstGeom>
        </p:spPr>
        <p:txBody>
          <a:bodyPr anchorCtr="0" anchor="ctr" bIns="91425" lIns="91425" spcFirstLastPara="1" rIns="91425" wrap="square" tIns="91425">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15" name="Google Shape;15;p3"/>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タイトル付きの図" type="picTx">
  <p:cSld name="PICTURE_WITH_CAPTION_TEXT">
    <p:spTree>
      <p:nvGrpSpPr>
        <p:cNvPr id="108" name="Shape 108"/>
        <p:cNvGrpSpPr/>
        <p:nvPr/>
      </p:nvGrpSpPr>
      <p:grpSpPr>
        <a:xfrm>
          <a:off x="0" y="0"/>
          <a:ext cx="0" cy="0"/>
          <a:chOff x="0" y="0"/>
          <a:chExt cx="0" cy="0"/>
        </a:xfrm>
      </p:grpSpPr>
      <p:sp>
        <p:nvSpPr>
          <p:cNvPr id="109" name="Google Shape;109;p22"/>
          <p:cNvSpPr txBox="1"/>
          <p:nvPr>
            <p:ph type="title"/>
          </p:nvPr>
        </p:nvSpPr>
        <p:spPr>
          <a:xfrm>
            <a:off x="629841" y="342900"/>
            <a:ext cx="2949178" cy="120015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10" name="Google Shape;110;p22"/>
          <p:cNvSpPr/>
          <p:nvPr>
            <p:ph idx="2" type="pic"/>
          </p:nvPr>
        </p:nvSpPr>
        <p:spPr>
          <a:xfrm>
            <a:off x="3887391" y="740570"/>
            <a:ext cx="4629150" cy="3655219"/>
          </a:xfrm>
          <a:prstGeom prst="rect">
            <a:avLst/>
          </a:prstGeom>
          <a:noFill/>
          <a:ln>
            <a:noFill/>
          </a:ln>
        </p:spPr>
      </p:sp>
      <p:sp>
        <p:nvSpPr>
          <p:cNvPr id="111" name="Google Shape;111;p22"/>
          <p:cNvSpPr txBox="1"/>
          <p:nvPr>
            <p:ph idx="1" type="body"/>
          </p:nvPr>
        </p:nvSpPr>
        <p:spPr>
          <a:xfrm>
            <a:off x="629841" y="1543050"/>
            <a:ext cx="2949178" cy="2858691"/>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112" name="Google Shape;112;p22"/>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13" name="Google Shape;113;p22"/>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14" name="Google Shape;114;p22"/>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タイトルと縦書きテキスト" type="vertTx">
  <p:cSld name="VERTICAL_TEXT">
    <p:spTree>
      <p:nvGrpSpPr>
        <p:cNvPr id="115" name="Shape 115"/>
        <p:cNvGrpSpPr/>
        <p:nvPr/>
      </p:nvGrpSpPr>
      <p:grpSpPr>
        <a:xfrm>
          <a:off x="0" y="0"/>
          <a:ext cx="0" cy="0"/>
          <a:chOff x="0" y="0"/>
          <a:chExt cx="0" cy="0"/>
        </a:xfrm>
      </p:grpSpPr>
      <p:sp>
        <p:nvSpPr>
          <p:cNvPr id="116" name="Google Shape;116;p23"/>
          <p:cNvSpPr txBox="1"/>
          <p:nvPr>
            <p:ph type="title"/>
          </p:nvPr>
        </p:nvSpPr>
        <p:spPr>
          <a:xfrm>
            <a:off x="628650" y="273845"/>
            <a:ext cx="7886700" cy="994172"/>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17" name="Google Shape;117;p23"/>
          <p:cNvSpPr txBox="1"/>
          <p:nvPr>
            <p:ph idx="1" type="body"/>
          </p:nvPr>
        </p:nvSpPr>
        <p:spPr>
          <a:xfrm rot="5400000">
            <a:off x="2940248" y="-942379"/>
            <a:ext cx="3263504" cy="78867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18" name="Google Shape;118;p23"/>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19" name="Google Shape;119;p23"/>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20" name="Google Shape;120;p23"/>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縦書きタイトルと&#10;縦書きテキスト" type="vertTitleAndTx">
  <p:cSld name="VERTICAL_TITLE_AND_VERTICAL_TEXT">
    <p:spTree>
      <p:nvGrpSpPr>
        <p:cNvPr id="121" name="Shape 121"/>
        <p:cNvGrpSpPr/>
        <p:nvPr/>
      </p:nvGrpSpPr>
      <p:grpSpPr>
        <a:xfrm>
          <a:off x="0" y="0"/>
          <a:ext cx="0" cy="0"/>
          <a:chOff x="0" y="0"/>
          <a:chExt cx="0" cy="0"/>
        </a:xfrm>
      </p:grpSpPr>
      <p:sp>
        <p:nvSpPr>
          <p:cNvPr id="122" name="Google Shape;122;p24"/>
          <p:cNvSpPr txBox="1"/>
          <p:nvPr>
            <p:ph type="title"/>
          </p:nvPr>
        </p:nvSpPr>
        <p:spPr>
          <a:xfrm rot="5400000">
            <a:off x="5350073" y="1467445"/>
            <a:ext cx="4358879" cy="1971675"/>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23" name="Google Shape;123;p24"/>
          <p:cNvSpPr txBox="1"/>
          <p:nvPr>
            <p:ph idx="1" type="body"/>
          </p:nvPr>
        </p:nvSpPr>
        <p:spPr>
          <a:xfrm rot="5400000">
            <a:off x="1349573" y="-447080"/>
            <a:ext cx="4358879" cy="5800725"/>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24" name="Google Shape;124;p24"/>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25" name="Google Shape;125;p24"/>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26" name="Google Shape;126;p24"/>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6" name="Shape 16"/>
        <p:cNvGrpSpPr/>
        <p:nvPr/>
      </p:nvGrpSpPr>
      <p:grpSpPr>
        <a:xfrm>
          <a:off x="0" y="0"/>
          <a:ext cx="0" cy="0"/>
          <a:chOff x="0" y="0"/>
          <a:chExt cx="0" cy="0"/>
        </a:xfrm>
      </p:grpSpPr>
      <p:sp>
        <p:nvSpPr>
          <p:cNvPr id="17" name="Google Shape;17;p4"/>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8" name="Google Shape;18;p4"/>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19" name="Google Shape;19;p4"/>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0" name="Shape 20"/>
        <p:cNvGrpSpPr/>
        <p:nvPr/>
      </p:nvGrpSpPr>
      <p:grpSpPr>
        <a:xfrm>
          <a:off x="0" y="0"/>
          <a:ext cx="0" cy="0"/>
          <a:chOff x="0" y="0"/>
          <a:chExt cx="0" cy="0"/>
        </a:xfrm>
      </p:grpSpPr>
      <p:sp>
        <p:nvSpPr>
          <p:cNvPr id="21" name="Google Shape;21;p5"/>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2" name="Google Shape;22;p5"/>
          <p:cNvSpPr txBox="1"/>
          <p:nvPr>
            <p:ph idx="1" type="body"/>
          </p:nvPr>
        </p:nvSpPr>
        <p:spPr>
          <a:xfrm>
            <a:off x="3117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3" name="Google Shape;23;p5"/>
          <p:cNvSpPr txBox="1"/>
          <p:nvPr>
            <p:ph idx="2" type="body"/>
          </p:nvPr>
        </p:nvSpPr>
        <p:spPr>
          <a:xfrm>
            <a:off x="48324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4" name="Google Shape;24;p5"/>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5" name="Shape 25"/>
        <p:cNvGrpSpPr/>
        <p:nvPr/>
      </p:nvGrpSpPr>
      <p:grpSpPr>
        <a:xfrm>
          <a:off x="0" y="0"/>
          <a:ext cx="0" cy="0"/>
          <a:chOff x="0" y="0"/>
          <a:chExt cx="0" cy="0"/>
        </a:xfrm>
      </p:grpSpPr>
      <p:sp>
        <p:nvSpPr>
          <p:cNvPr id="26" name="Google Shape;26;p6"/>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7" name="Google Shape;27;p6"/>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28" name="Shape 28"/>
        <p:cNvGrpSpPr/>
        <p:nvPr/>
      </p:nvGrpSpPr>
      <p:grpSpPr>
        <a:xfrm>
          <a:off x="0" y="0"/>
          <a:ext cx="0" cy="0"/>
          <a:chOff x="0" y="0"/>
          <a:chExt cx="0" cy="0"/>
        </a:xfrm>
      </p:grpSpPr>
      <p:sp>
        <p:nvSpPr>
          <p:cNvPr id="29" name="Google Shape;29;p7"/>
          <p:cNvSpPr txBox="1"/>
          <p:nvPr>
            <p:ph type="title"/>
          </p:nvPr>
        </p:nvSpPr>
        <p:spPr>
          <a:xfrm>
            <a:off x="311700" y="555600"/>
            <a:ext cx="2808000" cy="755700"/>
          </a:xfrm>
          <a:prstGeom prst="rect">
            <a:avLst/>
          </a:prstGeom>
        </p:spPr>
        <p:txBody>
          <a:bodyPr anchorCtr="0" anchor="b" bIns="91425" lIns="91425" spcFirstLastPara="1" rIns="91425" wrap="square" tIns="91425">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30" name="Google Shape;30;p7"/>
          <p:cNvSpPr txBox="1"/>
          <p:nvPr>
            <p:ph idx="1" type="body"/>
          </p:nvPr>
        </p:nvSpPr>
        <p:spPr>
          <a:xfrm>
            <a:off x="311700" y="1389600"/>
            <a:ext cx="2808000" cy="3179400"/>
          </a:xfrm>
          <a:prstGeom prst="rect">
            <a:avLst/>
          </a:prstGeom>
        </p:spPr>
        <p:txBody>
          <a:bodyPr anchorCtr="0" anchor="t" bIns="91425" lIns="91425" spcFirstLastPara="1" rIns="91425" wrap="square" tIns="91425">
            <a:normAutofit/>
          </a:bodyPr>
          <a:lstStyle>
            <a:lvl1pPr indent="-304800" lvl="0" marL="457200">
              <a:spcBef>
                <a:spcPts val="0"/>
              </a:spcBef>
              <a:spcAft>
                <a:spcPts val="0"/>
              </a:spcAft>
              <a:buSzPts val="1200"/>
              <a:buChar char="●"/>
              <a:defRPr sz="12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31" name="Google Shape;31;p7"/>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32" name="Shape 32"/>
        <p:cNvGrpSpPr/>
        <p:nvPr/>
      </p:nvGrpSpPr>
      <p:grpSpPr>
        <a:xfrm>
          <a:off x="0" y="0"/>
          <a:ext cx="0" cy="0"/>
          <a:chOff x="0" y="0"/>
          <a:chExt cx="0" cy="0"/>
        </a:xfrm>
      </p:grpSpPr>
      <p:sp>
        <p:nvSpPr>
          <p:cNvPr id="33" name="Google Shape;33;p8"/>
          <p:cNvSpPr txBox="1"/>
          <p:nvPr>
            <p:ph type="title"/>
          </p:nvPr>
        </p:nvSpPr>
        <p:spPr>
          <a:xfrm>
            <a:off x="490250" y="450150"/>
            <a:ext cx="6367800" cy="4090800"/>
          </a:xfrm>
          <a:prstGeom prst="rect">
            <a:avLst/>
          </a:prstGeom>
        </p:spPr>
        <p:txBody>
          <a:bodyPr anchorCtr="0" anchor="ctr" bIns="91425" lIns="91425" spcFirstLastPara="1" rIns="91425" wrap="square" tIns="91425">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
        <p:nvSpPr>
          <p:cNvPr id="34" name="Google Shape;34;p8"/>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35"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 name="Google Shape;37;p9"/>
          <p:cNvSpPr txBox="1"/>
          <p:nvPr>
            <p:ph type="title"/>
          </p:nvPr>
        </p:nvSpPr>
        <p:spPr>
          <a:xfrm>
            <a:off x="265500" y="1233175"/>
            <a:ext cx="4045200" cy="1482300"/>
          </a:xfrm>
          <a:prstGeom prst="rect">
            <a:avLst/>
          </a:prstGeom>
        </p:spPr>
        <p:txBody>
          <a:bodyPr anchorCtr="0" anchor="b" bIns="91425" lIns="91425" spcFirstLastPara="1" rIns="91425" wrap="square" tIns="91425">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38" name="Google Shape;38;p9"/>
          <p:cNvSpPr txBox="1"/>
          <p:nvPr>
            <p:ph idx="1" type="subTitle"/>
          </p:nvPr>
        </p:nvSpPr>
        <p:spPr>
          <a:xfrm>
            <a:off x="265500" y="2803075"/>
            <a:ext cx="4045200" cy="12351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39" name="Google Shape;39;p9"/>
          <p:cNvSpPr txBox="1"/>
          <p:nvPr>
            <p:ph idx="2" type="body"/>
          </p:nvPr>
        </p:nvSpPr>
        <p:spPr>
          <a:xfrm>
            <a:off x="4939500" y="724075"/>
            <a:ext cx="3837000" cy="3695100"/>
          </a:xfrm>
          <a:prstGeom prst="rect">
            <a:avLst/>
          </a:prstGeom>
        </p:spPr>
        <p:txBody>
          <a:bodyPr anchorCtr="0" anchor="ctr"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40" name="Google Shape;40;p9"/>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1" name="Shape 41"/>
        <p:cNvGrpSpPr/>
        <p:nvPr/>
      </p:nvGrpSpPr>
      <p:grpSpPr>
        <a:xfrm>
          <a:off x="0" y="0"/>
          <a:ext cx="0" cy="0"/>
          <a:chOff x="0" y="0"/>
          <a:chExt cx="0" cy="0"/>
        </a:xfrm>
      </p:grpSpPr>
      <p:sp>
        <p:nvSpPr>
          <p:cNvPr id="42" name="Google Shape;42;p10"/>
          <p:cNvSpPr txBox="1"/>
          <p:nvPr>
            <p:ph idx="1" type="body"/>
          </p:nvPr>
        </p:nvSpPr>
        <p:spPr>
          <a:xfrm>
            <a:off x="311700" y="4230575"/>
            <a:ext cx="5998800" cy="605100"/>
          </a:xfrm>
          <a:prstGeom prst="rect">
            <a:avLst/>
          </a:prstGeom>
        </p:spPr>
        <p:txBody>
          <a:bodyPr anchorCtr="0" anchor="ctr" bIns="91425" lIns="91425" spcFirstLastPara="1" rIns="91425" wrap="square" tIns="91425">
            <a:normAutofit/>
          </a:bodyPr>
          <a:lstStyle>
            <a:lvl1pPr indent="-228600" lvl="0" marL="457200">
              <a:lnSpc>
                <a:spcPct val="100000"/>
              </a:lnSpc>
              <a:spcBef>
                <a:spcPts val="0"/>
              </a:spcBef>
              <a:spcAft>
                <a:spcPts val="0"/>
              </a:spcAft>
              <a:buSzPts val="1800"/>
              <a:buNone/>
              <a:defRPr/>
            </a:lvl1pPr>
          </a:lstStyle>
          <a:p/>
        </p:txBody>
      </p:sp>
      <p:sp>
        <p:nvSpPr>
          <p:cNvPr id="43" name="Google Shape;43;p10"/>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2.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_rels/slideMaster2.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slideLayout" Target="../slideLayouts/slideLayout13.xml"/><Relationship Id="rId3" Type="http://schemas.openxmlformats.org/officeDocument/2006/relationships/slideLayout" Target="../slideLayouts/slideLayout14.xml"/><Relationship Id="rId4" Type="http://schemas.openxmlformats.org/officeDocument/2006/relationships/slideLayout" Target="../slideLayouts/slideLayout15.xml"/><Relationship Id="rId11" Type="http://schemas.openxmlformats.org/officeDocument/2006/relationships/slideLayout" Target="../slideLayouts/slideLayout22.xml"/><Relationship Id="rId10" Type="http://schemas.openxmlformats.org/officeDocument/2006/relationships/slideLayout" Target="../slideLayouts/slideLayout21.xml"/><Relationship Id="rId12" Type="http://schemas.openxmlformats.org/officeDocument/2006/relationships/theme" Target="../theme/theme1.xml"/><Relationship Id="rId9" Type="http://schemas.openxmlformats.org/officeDocument/2006/relationships/slideLayout" Target="../slideLayouts/slideLayout20.xml"/><Relationship Id="rId5" Type="http://schemas.openxmlformats.org/officeDocument/2006/relationships/slideLayout" Target="../slideLayouts/slideLayout16.xml"/><Relationship Id="rId6" Type="http://schemas.openxmlformats.org/officeDocument/2006/relationships/slideLayout" Target="../slideLayouts/slideLayout17.xml"/><Relationship Id="rId7" Type="http://schemas.openxmlformats.org/officeDocument/2006/relationships/slideLayout" Target="../slideLayouts/slideLayout18.xml"/><Relationship Id="rId8" Type="http://schemas.openxmlformats.org/officeDocument/2006/relationships/slideLayout" Target="../slideLayouts/slideLayout19.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42900" lvl="0" marL="457200">
              <a:lnSpc>
                <a:spcPct val="115000"/>
              </a:lnSpc>
              <a:spcBef>
                <a:spcPts val="0"/>
              </a:spcBef>
              <a:spcAft>
                <a:spcPts val="0"/>
              </a:spcAft>
              <a:buClr>
                <a:schemeClr val="dk2"/>
              </a:buClr>
              <a:buSzPts val="1800"/>
              <a:buChar char="●"/>
              <a:defRPr sz="1800">
                <a:solidFill>
                  <a:schemeClr val="dk2"/>
                </a:solidFill>
              </a:defRPr>
            </a:lvl1pPr>
            <a:lvl2pPr indent="-317500" lvl="1" marL="914400">
              <a:lnSpc>
                <a:spcPct val="115000"/>
              </a:lnSpc>
              <a:spcBef>
                <a:spcPts val="0"/>
              </a:spcBef>
              <a:spcAft>
                <a:spcPts val="0"/>
              </a:spcAft>
              <a:buClr>
                <a:schemeClr val="dk2"/>
              </a:buClr>
              <a:buSzPts val="1400"/>
              <a:buChar char="○"/>
              <a:defRPr>
                <a:solidFill>
                  <a:schemeClr val="dk2"/>
                </a:solidFill>
              </a:defRPr>
            </a:lvl2pPr>
            <a:lvl3pPr indent="-317500" lvl="2" marL="1371600">
              <a:lnSpc>
                <a:spcPct val="115000"/>
              </a:lnSpc>
              <a:spcBef>
                <a:spcPts val="0"/>
              </a:spcBef>
              <a:spcAft>
                <a:spcPts val="0"/>
              </a:spcAft>
              <a:buClr>
                <a:schemeClr val="dk2"/>
              </a:buClr>
              <a:buSzPts val="1400"/>
              <a:buChar char="■"/>
              <a:defRPr>
                <a:solidFill>
                  <a:schemeClr val="dk2"/>
                </a:solidFill>
              </a:defRPr>
            </a:lvl3pPr>
            <a:lvl4pPr indent="-317500" lvl="3" marL="1828800">
              <a:lnSpc>
                <a:spcPct val="115000"/>
              </a:lnSpc>
              <a:spcBef>
                <a:spcPts val="0"/>
              </a:spcBef>
              <a:spcAft>
                <a:spcPts val="0"/>
              </a:spcAft>
              <a:buClr>
                <a:schemeClr val="dk2"/>
              </a:buClr>
              <a:buSzPts val="1400"/>
              <a:buChar char="●"/>
              <a:defRPr>
                <a:solidFill>
                  <a:schemeClr val="dk2"/>
                </a:solidFill>
              </a:defRPr>
            </a:lvl4pPr>
            <a:lvl5pPr indent="-317500" lvl="4" marL="2286000">
              <a:lnSpc>
                <a:spcPct val="115000"/>
              </a:lnSpc>
              <a:spcBef>
                <a:spcPts val="0"/>
              </a:spcBef>
              <a:spcAft>
                <a:spcPts val="0"/>
              </a:spcAft>
              <a:buClr>
                <a:schemeClr val="dk2"/>
              </a:buClr>
              <a:buSzPts val="1400"/>
              <a:buChar char="○"/>
              <a:defRPr>
                <a:solidFill>
                  <a:schemeClr val="dk2"/>
                </a:solidFill>
              </a:defRPr>
            </a:lvl5pPr>
            <a:lvl6pPr indent="-317500" lvl="5" marL="2743200">
              <a:lnSpc>
                <a:spcPct val="115000"/>
              </a:lnSpc>
              <a:spcBef>
                <a:spcPts val="0"/>
              </a:spcBef>
              <a:spcAft>
                <a:spcPts val="0"/>
              </a:spcAft>
              <a:buClr>
                <a:schemeClr val="dk2"/>
              </a:buClr>
              <a:buSzPts val="1400"/>
              <a:buChar char="■"/>
              <a:defRPr>
                <a:solidFill>
                  <a:schemeClr val="dk2"/>
                </a:solidFill>
              </a:defRPr>
            </a:lvl6pPr>
            <a:lvl7pPr indent="-317500" lvl="6" marL="3200400">
              <a:lnSpc>
                <a:spcPct val="115000"/>
              </a:lnSpc>
              <a:spcBef>
                <a:spcPts val="0"/>
              </a:spcBef>
              <a:spcAft>
                <a:spcPts val="0"/>
              </a:spcAft>
              <a:buClr>
                <a:schemeClr val="dk2"/>
              </a:buClr>
              <a:buSzPts val="1400"/>
              <a:buChar char="●"/>
              <a:defRPr>
                <a:solidFill>
                  <a:schemeClr val="dk2"/>
                </a:solidFill>
              </a:defRPr>
            </a:lvl7pPr>
            <a:lvl8pPr indent="-317500" lvl="7" marL="3657600">
              <a:lnSpc>
                <a:spcPct val="115000"/>
              </a:lnSpc>
              <a:spcBef>
                <a:spcPts val="0"/>
              </a:spcBef>
              <a:spcAft>
                <a:spcPts val="0"/>
              </a:spcAft>
              <a:buClr>
                <a:schemeClr val="dk2"/>
              </a:buClr>
              <a:buSzPts val="1400"/>
              <a:buChar char="○"/>
              <a:defRPr>
                <a:solidFill>
                  <a:schemeClr val="dk2"/>
                </a:solidFill>
              </a:defRPr>
            </a:lvl8pPr>
            <a:lvl9pPr indent="-317500" lvl="8" marL="4114800">
              <a:lnSpc>
                <a:spcPct val="115000"/>
              </a:lnSpc>
              <a:spcBef>
                <a:spcPts val="0"/>
              </a:spcBef>
              <a:spcAft>
                <a:spcPts val="0"/>
              </a:spcAft>
              <a:buClr>
                <a:schemeClr val="dk2"/>
              </a:buClr>
              <a:buSzPts val="1400"/>
              <a:buChar char="■"/>
              <a:defRPr>
                <a:solidFill>
                  <a:schemeClr val="dk2"/>
                </a:solidFill>
              </a:defRPr>
            </a:lvl9pPr>
          </a:lstStyle>
          <a:p/>
        </p:txBody>
      </p:sp>
      <p:sp>
        <p:nvSpPr>
          <p:cNvPr id="8" name="Google Shape;8;p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indent="0" lvl="0" marL="0" rtl="0" algn="r">
              <a:spcBef>
                <a:spcPts val="0"/>
              </a:spcBef>
              <a:spcAft>
                <a:spcPts val="0"/>
              </a:spcAft>
              <a:buNone/>
            </a:pPr>
            <a:fld id="{00000000-1234-1234-1234-123412341234}" type="slidenum">
              <a:rPr lang="ja"/>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50" name="Shape 50"/>
        <p:cNvGrpSpPr/>
        <p:nvPr/>
      </p:nvGrpSpPr>
      <p:grpSpPr>
        <a:xfrm>
          <a:off x="0" y="0"/>
          <a:ext cx="0" cy="0"/>
          <a:chOff x="0" y="0"/>
          <a:chExt cx="0" cy="0"/>
        </a:xfrm>
      </p:grpSpPr>
      <p:sp>
        <p:nvSpPr>
          <p:cNvPr id="51" name="Google Shape;51;p13"/>
          <p:cNvSpPr txBox="1"/>
          <p:nvPr>
            <p:ph type="title"/>
          </p:nvPr>
        </p:nvSpPr>
        <p:spPr>
          <a:xfrm>
            <a:off x="628650" y="273845"/>
            <a:ext cx="7886700" cy="994172"/>
          </a:xfrm>
          <a:prstGeom prst="rect">
            <a:avLst/>
          </a:prstGeom>
          <a:noFill/>
          <a:ln>
            <a:noFill/>
          </a:ln>
        </p:spPr>
        <p:txBody>
          <a:bodyPr anchorCtr="0" anchor="ctr" bIns="45700" lIns="91425" spcFirstLastPara="1" rIns="91425" wrap="square" tIns="45700">
            <a:normAutofit/>
          </a:bodyPr>
          <a:lstStyle>
            <a:lvl1pPr lvl="0" marR="0" rtl="0" algn="l">
              <a:lnSpc>
                <a:spcPct val="90000"/>
              </a:lnSpc>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52" name="Google Shape;52;p13"/>
          <p:cNvSpPr txBox="1"/>
          <p:nvPr>
            <p:ph idx="1" type="body"/>
          </p:nvPr>
        </p:nvSpPr>
        <p:spPr>
          <a:xfrm>
            <a:off x="628650" y="1369219"/>
            <a:ext cx="7886700" cy="3263504"/>
          </a:xfrm>
          <a:prstGeom prst="rect">
            <a:avLst/>
          </a:prstGeom>
          <a:noFill/>
          <a:ln>
            <a:noFill/>
          </a:ln>
        </p:spPr>
        <p:txBody>
          <a:bodyPr anchorCtr="0" anchor="t" bIns="45700" lIns="91425" spcFirstLastPara="1" rIns="91425" wrap="square" tIns="45700">
            <a:norm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53" name="Google Shape;53;p13"/>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4" name="Google Shape;54;p13"/>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5" name="Google Shape;55;p13"/>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b="0" i="0" sz="1200" u="none" cap="none" strike="noStrike">
                <a:solidFill>
                  <a:srgbClr val="888888"/>
                </a:solidFill>
                <a:latin typeface="Calibri"/>
                <a:ea typeface="Calibri"/>
                <a:cs typeface="Calibri"/>
                <a:sym typeface="Calibri"/>
              </a:defRPr>
            </a:lvl1pPr>
            <a:lvl2pPr indent="0" lvl="1" marL="0" marR="0" rtl="0" algn="r">
              <a:spcBef>
                <a:spcPts val="0"/>
              </a:spcBef>
              <a:buNone/>
              <a:defRPr b="0" i="0" sz="1200" u="none" cap="none" strike="noStrike">
                <a:solidFill>
                  <a:srgbClr val="888888"/>
                </a:solidFill>
                <a:latin typeface="Calibri"/>
                <a:ea typeface="Calibri"/>
                <a:cs typeface="Calibri"/>
                <a:sym typeface="Calibri"/>
              </a:defRPr>
            </a:lvl2pPr>
            <a:lvl3pPr indent="0" lvl="2" marL="0" marR="0" rtl="0" algn="r">
              <a:spcBef>
                <a:spcPts val="0"/>
              </a:spcBef>
              <a:buNone/>
              <a:defRPr b="0" i="0" sz="1200" u="none" cap="none" strike="noStrike">
                <a:solidFill>
                  <a:srgbClr val="888888"/>
                </a:solidFill>
                <a:latin typeface="Calibri"/>
                <a:ea typeface="Calibri"/>
                <a:cs typeface="Calibri"/>
                <a:sym typeface="Calibri"/>
              </a:defRPr>
            </a:lvl3pPr>
            <a:lvl4pPr indent="0" lvl="3" marL="0" marR="0" rtl="0" algn="r">
              <a:spcBef>
                <a:spcPts val="0"/>
              </a:spcBef>
              <a:buNone/>
              <a:defRPr b="0" i="0" sz="1200" u="none" cap="none" strike="noStrike">
                <a:solidFill>
                  <a:srgbClr val="888888"/>
                </a:solidFill>
                <a:latin typeface="Calibri"/>
                <a:ea typeface="Calibri"/>
                <a:cs typeface="Calibri"/>
                <a:sym typeface="Calibri"/>
              </a:defRPr>
            </a:lvl4pPr>
            <a:lvl5pPr indent="0" lvl="4" marL="0" marR="0" rtl="0" algn="r">
              <a:spcBef>
                <a:spcPts val="0"/>
              </a:spcBef>
              <a:buNone/>
              <a:defRPr b="0" i="0" sz="1200" u="none" cap="none" strike="noStrike">
                <a:solidFill>
                  <a:srgbClr val="888888"/>
                </a:solidFill>
                <a:latin typeface="Calibri"/>
                <a:ea typeface="Calibri"/>
                <a:cs typeface="Calibri"/>
                <a:sym typeface="Calibri"/>
              </a:defRPr>
            </a:lvl5pPr>
            <a:lvl6pPr indent="0" lvl="5" marL="0" marR="0" rtl="0" algn="r">
              <a:spcBef>
                <a:spcPts val="0"/>
              </a:spcBef>
              <a:buNone/>
              <a:defRPr b="0" i="0" sz="1200" u="none" cap="none" strike="noStrike">
                <a:solidFill>
                  <a:srgbClr val="888888"/>
                </a:solidFill>
                <a:latin typeface="Calibri"/>
                <a:ea typeface="Calibri"/>
                <a:cs typeface="Calibri"/>
                <a:sym typeface="Calibri"/>
              </a:defRPr>
            </a:lvl6pPr>
            <a:lvl7pPr indent="0" lvl="6" marL="0" marR="0" rtl="0" algn="r">
              <a:spcBef>
                <a:spcPts val="0"/>
              </a:spcBef>
              <a:buNone/>
              <a:defRPr b="0" i="0" sz="1200" u="none" cap="none" strike="noStrike">
                <a:solidFill>
                  <a:srgbClr val="888888"/>
                </a:solidFill>
                <a:latin typeface="Calibri"/>
                <a:ea typeface="Calibri"/>
                <a:cs typeface="Calibri"/>
                <a:sym typeface="Calibri"/>
              </a:defRPr>
            </a:lvl7pPr>
            <a:lvl8pPr indent="0" lvl="7" marL="0" marR="0" rtl="0" algn="r">
              <a:spcBef>
                <a:spcPts val="0"/>
              </a:spcBef>
              <a:buNone/>
              <a:defRPr b="0" i="0" sz="1200" u="none" cap="none" strike="noStrike">
                <a:solidFill>
                  <a:srgbClr val="888888"/>
                </a:solidFill>
                <a:latin typeface="Calibri"/>
                <a:ea typeface="Calibri"/>
                <a:cs typeface="Calibri"/>
                <a:sym typeface="Calibri"/>
              </a:defRPr>
            </a:lvl8pPr>
            <a:lvl9pPr indent="0" lvl="8" marL="0" marR="0" rtl="0" algn="r">
              <a:spcBef>
                <a:spcPts val="0"/>
              </a:spcBef>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ja"/>
              <a:t>‹#›</a:t>
            </a:fld>
            <a:endParaRPr/>
          </a:p>
        </p:txBody>
      </p:sp>
    </p:spTree>
  </p:cSld>
  <p:clrMap accent1="accent1" accent2="accent2" accent3="accent3" accent4="accent4" accent5="accent5" accent6="accent6" bg1="lt1" bg2="dk2" tx1="dk1" tx2="lt2" folHlink="folHlink" hlink="hlink"/>
  <p:sldLayoutIdLst>
    <p:sldLayoutId id="2147483659" r:id="rId1"/>
    <p:sldLayoutId id="2147483660" r:id="rId2"/>
    <p:sldLayoutId id="2147483661" r:id="rId3"/>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1.xml"/><Relationship Id="rId3" Type="http://schemas.openxmlformats.org/officeDocument/2006/relationships/image" Target="../media/image1.jp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1" name="Shape 131"/>
        <p:cNvGrpSpPr/>
        <p:nvPr/>
      </p:nvGrpSpPr>
      <p:grpSpPr>
        <a:xfrm>
          <a:off x="0" y="0"/>
          <a:ext cx="0" cy="0"/>
          <a:chOff x="0" y="0"/>
          <a:chExt cx="0" cy="0"/>
        </a:xfrm>
      </p:grpSpPr>
      <p:sp>
        <p:nvSpPr>
          <p:cNvPr id="132" name="Google Shape;132;p25"/>
          <p:cNvSpPr txBox="1"/>
          <p:nvPr/>
        </p:nvSpPr>
        <p:spPr>
          <a:xfrm>
            <a:off x="1277149" y="428001"/>
            <a:ext cx="7344600" cy="369300"/>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lang="ja" sz="1800">
                <a:solidFill>
                  <a:schemeClr val="lt1"/>
                </a:solidFill>
                <a:latin typeface="Meiryo"/>
                <a:ea typeface="Meiryo"/>
                <a:cs typeface="Meiryo"/>
                <a:sym typeface="Meiryo"/>
              </a:rPr>
              <a:t>ワイヤレス充電機能付クロック</a:t>
            </a:r>
            <a:endParaRPr i="0" sz="1800" u="none" cap="none" strike="noStrike">
              <a:solidFill>
                <a:schemeClr val="lt1"/>
              </a:solidFill>
              <a:latin typeface="Meiryo"/>
              <a:ea typeface="Meiryo"/>
              <a:cs typeface="Meiryo"/>
              <a:sym typeface="Meiryo"/>
            </a:endParaRPr>
          </a:p>
        </p:txBody>
      </p:sp>
      <p:sp>
        <p:nvSpPr>
          <p:cNvPr id="133" name="Google Shape;133;p25"/>
          <p:cNvSpPr txBox="1"/>
          <p:nvPr/>
        </p:nvSpPr>
        <p:spPr>
          <a:xfrm>
            <a:off x="485900" y="3939117"/>
            <a:ext cx="4086000" cy="233100"/>
          </a:xfrm>
          <a:prstGeom prst="rect">
            <a:avLst/>
          </a:prstGeom>
          <a:noFill/>
          <a:ln>
            <a:noFill/>
          </a:ln>
        </p:spPr>
        <p:txBody>
          <a:bodyPr anchorCtr="0" anchor="t" bIns="46800" lIns="90000" spcFirstLastPara="1" rIns="0" wrap="square" tIns="46800">
            <a:noAutofit/>
          </a:bodyPr>
          <a:lstStyle/>
          <a:p>
            <a:pPr indent="0" lvl="0" marL="0" marR="0" rtl="0" algn="l">
              <a:spcBef>
                <a:spcPts val="0"/>
              </a:spcBef>
              <a:spcAft>
                <a:spcPts val="0"/>
              </a:spcAft>
              <a:buNone/>
            </a:pPr>
            <a:r>
              <a:rPr lang="ja" sz="900">
                <a:solidFill>
                  <a:schemeClr val="dk1"/>
                </a:solidFill>
                <a:latin typeface="Meiryo"/>
                <a:ea typeface="Meiryo"/>
                <a:cs typeface="Meiryo"/>
                <a:sym typeface="Meiryo"/>
              </a:rPr>
              <a:t>素材 : ABS樹脂、MDF(中質繊維番)</a:t>
            </a:r>
            <a:endParaRPr sz="900">
              <a:solidFill>
                <a:schemeClr val="dk1"/>
              </a:solidFill>
              <a:latin typeface="Meiryo"/>
              <a:ea typeface="Meiryo"/>
              <a:cs typeface="Meiryo"/>
              <a:sym typeface="Meiryo"/>
            </a:endParaRPr>
          </a:p>
          <a:p>
            <a:pPr indent="0" lvl="0" marL="0" marR="0" rtl="0" algn="l">
              <a:spcBef>
                <a:spcPts val="0"/>
              </a:spcBef>
              <a:spcAft>
                <a:spcPts val="0"/>
              </a:spcAft>
              <a:buNone/>
            </a:pPr>
            <a:r>
              <a:rPr lang="ja" sz="900">
                <a:solidFill>
                  <a:schemeClr val="dk1"/>
                </a:solidFill>
                <a:latin typeface="Meiryo"/>
                <a:ea typeface="Meiryo"/>
                <a:cs typeface="Meiryo"/>
                <a:sym typeface="Meiryo"/>
              </a:rPr>
              <a:t>サイズ : W170 x D83 x H72 mm</a:t>
            </a:r>
            <a:endParaRPr sz="900">
              <a:solidFill>
                <a:schemeClr val="dk1"/>
              </a:solidFill>
              <a:latin typeface="Meiryo"/>
              <a:ea typeface="Meiryo"/>
              <a:cs typeface="Meiryo"/>
              <a:sym typeface="Meiryo"/>
            </a:endParaRPr>
          </a:p>
          <a:p>
            <a:pPr indent="0" lvl="0" marL="0" marR="0" rtl="0" algn="l">
              <a:spcBef>
                <a:spcPts val="0"/>
              </a:spcBef>
              <a:spcAft>
                <a:spcPts val="0"/>
              </a:spcAft>
              <a:buNone/>
            </a:pPr>
            <a:r>
              <a:rPr lang="ja" sz="900">
                <a:solidFill>
                  <a:schemeClr val="dk1"/>
                </a:solidFill>
                <a:latin typeface="Meiryo"/>
                <a:ea typeface="Meiryo"/>
                <a:cs typeface="Meiryo"/>
                <a:sym typeface="Meiryo"/>
              </a:rPr>
              <a:t>重量 : 242g</a:t>
            </a:r>
            <a:endParaRPr sz="900">
              <a:solidFill>
                <a:schemeClr val="dk1"/>
              </a:solidFill>
              <a:latin typeface="Meiryo"/>
              <a:ea typeface="Meiryo"/>
              <a:cs typeface="Meiryo"/>
              <a:sym typeface="Meiryo"/>
            </a:endParaRPr>
          </a:p>
          <a:p>
            <a:pPr indent="0" lvl="0" marL="0" marR="0" rtl="0" algn="l">
              <a:spcBef>
                <a:spcPts val="0"/>
              </a:spcBef>
              <a:spcAft>
                <a:spcPts val="0"/>
              </a:spcAft>
              <a:buNone/>
            </a:pPr>
            <a:r>
              <a:rPr lang="ja" sz="900">
                <a:solidFill>
                  <a:schemeClr val="dk1"/>
                </a:solidFill>
                <a:latin typeface="Meiryo"/>
                <a:ea typeface="Meiryo"/>
                <a:cs typeface="Meiryo"/>
                <a:sym typeface="Meiryo"/>
              </a:rPr>
              <a:t>付属品 : 本体x1、USBコードx1 機能：ワイヤレス充電(5V1A充電効率65-70%)、時計、温度計、カレンダー、アラーム(3個)、振動センサー</a:t>
            </a:r>
            <a:r>
              <a:rPr lang="ja" sz="900">
                <a:solidFill>
                  <a:schemeClr val="dk1"/>
                </a:solidFill>
                <a:latin typeface="Meiryo"/>
                <a:ea typeface="Meiryo"/>
                <a:cs typeface="Meiryo"/>
                <a:sym typeface="Meiryo"/>
              </a:rPr>
              <a:t> </a:t>
            </a:r>
            <a:endParaRPr>
              <a:latin typeface="Meiryo"/>
              <a:ea typeface="Meiryo"/>
              <a:cs typeface="Meiryo"/>
              <a:sym typeface="Meiryo"/>
            </a:endParaRPr>
          </a:p>
        </p:txBody>
      </p:sp>
      <p:sp>
        <p:nvSpPr>
          <p:cNvPr id="134" name="Google Shape;134;p25"/>
          <p:cNvSpPr/>
          <p:nvPr/>
        </p:nvSpPr>
        <p:spPr>
          <a:xfrm>
            <a:off x="5035845" y="951388"/>
            <a:ext cx="739603" cy="554702"/>
          </a:xfrm>
          <a:prstGeom prst="ellipse">
            <a:avLst/>
          </a:prstGeom>
          <a:solidFill>
            <a:schemeClr val="lt1"/>
          </a:solidFill>
          <a:ln cap="flat" cmpd="sng" w="19050">
            <a:solidFill>
              <a:srgbClr val="1F3864"/>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accent4"/>
              </a:solidFill>
              <a:latin typeface="Calibri"/>
              <a:ea typeface="Calibri"/>
              <a:cs typeface="Calibri"/>
              <a:sym typeface="Calibri"/>
            </a:endParaRPr>
          </a:p>
        </p:txBody>
      </p:sp>
      <p:sp>
        <p:nvSpPr>
          <p:cNvPr id="135" name="Google Shape;135;p25"/>
          <p:cNvSpPr txBox="1"/>
          <p:nvPr/>
        </p:nvSpPr>
        <p:spPr>
          <a:xfrm>
            <a:off x="5035210" y="1083131"/>
            <a:ext cx="739500" cy="32310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ja" sz="1500">
                <a:solidFill>
                  <a:srgbClr val="1F3864"/>
                </a:solidFill>
                <a:latin typeface="Meiryo"/>
                <a:ea typeface="Meiryo"/>
                <a:cs typeface="Meiryo"/>
                <a:sym typeface="Meiryo"/>
              </a:rPr>
              <a:t>特徴</a:t>
            </a:r>
            <a:endParaRPr>
              <a:latin typeface="Meiryo"/>
              <a:ea typeface="Meiryo"/>
              <a:cs typeface="Meiryo"/>
              <a:sym typeface="Meiryo"/>
            </a:endParaRPr>
          </a:p>
        </p:txBody>
      </p:sp>
      <p:cxnSp>
        <p:nvCxnSpPr>
          <p:cNvPr id="136" name="Google Shape;136;p25"/>
          <p:cNvCxnSpPr/>
          <p:nvPr/>
        </p:nvCxnSpPr>
        <p:spPr>
          <a:xfrm>
            <a:off x="873175" y="3875458"/>
            <a:ext cx="3560100" cy="9600"/>
          </a:xfrm>
          <a:prstGeom prst="straightConnector1">
            <a:avLst/>
          </a:prstGeom>
          <a:noFill/>
          <a:ln cap="flat" cmpd="sng" w="9525">
            <a:solidFill>
              <a:srgbClr val="757070"/>
            </a:solidFill>
            <a:prstDash val="dash"/>
            <a:miter lim="8000"/>
            <a:headEnd len="sm" w="sm" type="none"/>
            <a:tailEnd len="sm" w="sm" type="none"/>
          </a:ln>
        </p:spPr>
      </p:cxnSp>
      <p:sp>
        <p:nvSpPr>
          <p:cNvPr id="137" name="Google Shape;137;p25"/>
          <p:cNvSpPr txBox="1"/>
          <p:nvPr/>
        </p:nvSpPr>
        <p:spPr>
          <a:xfrm>
            <a:off x="425875" y="3772317"/>
            <a:ext cx="447300" cy="2463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ja" sz="1000">
                <a:solidFill>
                  <a:schemeClr val="dk1"/>
                </a:solidFill>
                <a:latin typeface="Meiryo"/>
                <a:ea typeface="Meiryo"/>
                <a:cs typeface="Meiryo"/>
                <a:sym typeface="Meiryo"/>
              </a:rPr>
              <a:t>仕様</a:t>
            </a:r>
            <a:endParaRPr sz="1500">
              <a:latin typeface="Meiryo"/>
              <a:ea typeface="Meiryo"/>
              <a:cs typeface="Meiryo"/>
              <a:sym typeface="Meiryo"/>
            </a:endParaRPr>
          </a:p>
        </p:txBody>
      </p:sp>
      <p:sp>
        <p:nvSpPr>
          <p:cNvPr id="138" name="Google Shape;138;p25"/>
          <p:cNvSpPr txBox="1"/>
          <p:nvPr/>
        </p:nvSpPr>
        <p:spPr>
          <a:xfrm>
            <a:off x="296325" y="464425"/>
            <a:ext cx="1001400" cy="27690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ja" sz="1200">
                <a:solidFill>
                  <a:schemeClr val="lt1"/>
                </a:solidFill>
                <a:latin typeface="Meiryo"/>
                <a:ea typeface="Meiryo"/>
                <a:cs typeface="Meiryo"/>
                <a:sym typeface="Meiryo"/>
              </a:rPr>
              <a:t>【提案書】</a:t>
            </a:r>
            <a:endParaRPr sz="1200">
              <a:solidFill>
                <a:schemeClr val="lt1"/>
              </a:solidFill>
              <a:latin typeface="Meiryo"/>
              <a:ea typeface="Meiryo"/>
              <a:cs typeface="Meiryo"/>
              <a:sym typeface="Meiryo"/>
            </a:endParaRPr>
          </a:p>
        </p:txBody>
      </p:sp>
      <p:sp>
        <p:nvSpPr>
          <p:cNvPr id="139" name="Google Shape;139;p25"/>
          <p:cNvSpPr txBox="1"/>
          <p:nvPr/>
        </p:nvSpPr>
        <p:spPr>
          <a:xfrm>
            <a:off x="5932095" y="886460"/>
            <a:ext cx="2917200" cy="278100"/>
          </a:xfrm>
          <a:prstGeom prst="rect">
            <a:avLst/>
          </a:prstGeom>
          <a:noFill/>
          <a:ln>
            <a:noFill/>
          </a:ln>
        </p:spPr>
        <p:txBody>
          <a:bodyPr anchorCtr="0" anchor="t" bIns="45700" lIns="0" spcFirstLastPara="1" rIns="0" wrap="square" tIns="46800">
            <a:noAutofit/>
          </a:bodyPr>
          <a:lstStyle/>
          <a:p>
            <a:pPr indent="0" lvl="0" marL="0" marR="0" rtl="0" algn="just">
              <a:lnSpc>
                <a:spcPct val="150000"/>
              </a:lnSpc>
              <a:spcBef>
                <a:spcPts val="0"/>
              </a:spcBef>
              <a:spcAft>
                <a:spcPts val="0"/>
              </a:spcAft>
              <a:buNone/>
            </a:pPr>
            <a:r>
              <a:rPr lang="ja" sz="1200">
                <a:solidFill>
                  <a:srgbClr val="333333"/>
                </a:solidFill>
                <a:highlight>
                  <a:srgbClr val="FFFFFF"/>
                </a:highlight>
                <a:latin typeface="Meiryo"/>
                <a:ea typeface="Meiryo"/>
                <a:cs typeface="Meiryo"/>
                <a:sym typeface="Meiryo"/>
              </a:rPr>
              <a:t>木製ブロックのようなデザインに浮かび上がるデジタルクロックがおしゃれな上、ワイヤレス充電機能まで付いた便利アイテムです。オリジナル名入れ可能で記念用などにもおすすめです。</a:t>
            </a:r>
            <a:r>
              <a:rPr lang="ja" sz="1200">
                <a:solidFill>
                  <a:srgbClr val="333333"/>
                </a:solidFill>
                <a:highlight>
                  <a:srgbClr val="FFFFFF"/>
                </a:highlight>
                <a:latin typeface="Meiryo"/>
                <a:ea typeface="Meiryo"/>
                <a:cs typeface="Meiryo"/>
                <a:sym typeface="Meiryo"/>
              </a:rPr>
              <a:t> </a:t>
            </a:r>
            <a:endParaRPr sz="1200">
              <a:solidFill>
                <a:schemeClr val="dk1"/>
              </a:solidFill>
              <a:latin typeface="Meiryo"/>
              <a:ea typeface="Meiryo"/>
              <a:cs typeface="Meiryo"/>
              <a:sym typeface="Meiryo"/>
            </a:endParaRPr>
          </a:p>
        </p:txBody>
      </p:sp>
      <p:sp>
        <p:nvSpPr>
          <p:cNvPr id="140" name="Google Shape;140;p25"/>
          <p:cNvSpPr/>
          <p:nvPr/>
        </p:nvSpPr>
        <p:spPr>
          <a:xfrm>
            <a:off x="5035845" y="3758250"/>
            <a:ext cx="739500" cy="554700"/>
          </a:xfrm>
          <a:prstGeom prst="ellipse">
            <a:avLst/>
          </a:prstGeom>
          <a:solidFill>
            <a:schemeClr val="lt1"/>
          </a:solidFill>
          <a:ln cap="flat" cmpd="sng" w="19050">
            <a:solidFill>
              <a:srgbClr val="1F3864"/>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41" name="Google Shape;141;p25"/>
          <p:cNvSpPr txBox="1"/>
          <p:nvPr/>
        </p:nvSpPr>
        <p:spPr>
          <a:xfrm>
            <a:off x="5035210" y="3907597"/>
            <a:ext cx="739500" cy="30780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ja" sz="1400">
                <a:solidFill>
                  <a:srgbClr val="1F3864"/>
                </a:solidFill>
                <a:latin typeface="Meiryo"/>
                <a:ea typeface="Meiryo"/>
                <a:cs typeface="Meiryo"/>
                <a:sym typeface="Meiryo"/>
              </a:rPr>
              <a:t>お見積</a:t>
            </a:r>
            <a:endParaRPr>
              <a:latin typeface="Meiryo"/>
              <a:ea typeface="Meiryo"/>
              <a:cs typeface="Meiryo"/>
              <a:sym typeface="Meiryo"/>
            </a:endParaRPr>
          </a:p>
        </p:txBody>
      </p:sp>
      <p:cxnSp>
        <p:nvCxnSpPr>
          <p:cNvPr id="142" name="Google Shape;142;p25"/>
          <p:cNvCxnSpPr/>
          <p:nvPr/>
        </p:nvCxnSpPr>
        <p:spPr>
          <a:xfrm>
            <a:off x="5880100" y="2839224"/>
            <a:ext cx="2969061" cy="0"/>
          </a:xfrm>
          <a:prstGeom prst="straightConnector1">
            <a:avLst/>
          </a:prstGeom>
          <a:noFill/>
          <a:ln cap="flat" cmpd="sng" w="19050">
            <a:solidFill>
              <a:srgbClr val="757070"/>
            </a:solidFill>
            <a:prstDash val="solid"/>
            <a:miter lim="8000"/>
            <a:headEnd len="sm" w="sm" type="none"/>
            <a:tailEnd len="sm" w="sm" type="none"/>
          </a:ln>
        </p:spPr>
      </p:cxnSp>
      <p:grpSp>
        <p:nvGrpSpPr>
          <p:cNvPr id="143" name="Google Shape;143;p25"/>
          <p:cNvGrpSpPr/>
          <p:nvPr/>
        </p:nvGrpSpPr>
        <p:grpSpPr>
          <a:xfrm>
            <a:off x="5042402" y="2873153"/>
            <a:ext cx="739603" cy="554702"/>
            <a:chOff x="5042402" y="3087009"/>
            <a:chExt cx="739603" cy="739603"/>
          </a:xfrm>
        </p:grpSpPr>
        <p:sp>
          <p:nvSpPr>
            <p:cNvPr id="144" name="Google Shape;144;p25"/>
            <p:cNvSpPr/>
            <p:nvPr/>
          </p:nvSpPr>
          <p:spPr>
            <a:xfrm>
              <a:off x="5042402" y="3087009"/>
              <a:ext cx="739603" cy="739603"/>
            </a:xfrm>
            <a:prstGeom prst="ellipse">
              <a:avLst/>
            </a:prstGeom>
            <a:solidFill>
              <a:schemeClr val="lt1"/>
            </a:solidFill>
            <a:ln cap="flat" cmpd="sng" w="19050">
              <a:solidFill>
                <a:srgbClr val="1F3864"/>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45" name="Google Shape;145;p25"/>
            <p:cNvSpPr txBox="1"/>
            <p:nvPr/>
          </p:nvSpPr>
          <p:spPr>
            <a:xfrm>
              <a:off x="5125318" y="3283093"/>
              <a:ext cx="569700" cy="41040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ja" sz="1400">
                  <a:solidFill>
                    <a:srgbClr val="1F3864"/>
                  </a:solidFill>
                  <a:latin typeface="Meiryo"/>
                  <a:ea typeface="Meiryo"/>
                  <a:cs typeface="Meiryo"/>
                  <a:sym typeface="Meiryo"/>
                </a:rPr>
                <a:t>納期</a:t>
              </a:r>
              <a:endParaRPr>
                <a:latin typeface="Meiryo"/>
                <a:ea typeface="Meiryo"/>
                <a:cs typeface="Meiryo"/>
                <a:sym typeface="Meiryo"/>
              </a:endParaRPr>
            </a:p>
          </p:txBody>
        </p:sp>
      </p:grpSp>
      <p:cxnSp>
        <p:nvCxnSpPr>
          <p:cNvPr id="146" name="Google Shape;146;p25"/>
          <p:cNvCxnSpPr/>
          <p:nvPr/>
        </p:nvCxnSpPr>
        <p:spPr>
          <a:xfrm>
            <a:off x="5880100" y="3740566"/>
            <a:ext cx="2969061" cy="0"/>
          </a:xfrm>
          <a:prstGeom prst="straightConnector1">
            <a:avLst/>
          </a:prstGeom>
          <a:noFill/>
          <a:ln cap="flat" cmpd="sng" w="19050">
            <a:solidFill>
              <a:srgbClr val="757070"/>
            </a:solidFill>
            <a:prstDash val="solid"/>
            <a:miter lim="8000"/>
            <a:headEnd len="sm" w="sm" type="none"/>
            <a:tailEnd len="sm" w="sm" type="none"/>
          </a:ln>
        </p:spPr>
      </p:cxnSp>
      <p:sp>
        <p:nvSpPr>
          <p:cNvPr id="147" name="Google Shape;147;p25"/>
          <p:cNvSpPr txBox="1"/>
          <p:nvPr/>
        </p:nvSpPr>
        <p:spPr>
          <a:xfrm>
            <a:off x="6071111" y="3074515"/>
            <a:ext cx="2778000" cy="339600"/>
          </a:xfrm>
          <a:prstGeom prst="rect">
            <a:avLst/>
          </a:prstGeom>
          <a:noFill/>
          <a:ln>
            <a:noFill/>
          </a:ln>
        </p:spPr>
        <p:txBody>
          <a:bodyPr anchorCtr="0" anchor="t" bIns="45700" lIns="0" spcFirstLastPara="1" rIns="0" wrap="square" tIns="46800">
            <a:spAutoFit/>
          </a:bodyPr>
          <a:lstStyle/>
          <a:p>
            <a:pPr indent="0" lvl="0" marL="0" marR="0" rtl="0" algn="l">
              <a:lnSpc>
                <a:spcPct val="137500"/>
              </a:lnSpc>
              <a:spcBef>
                <a:spcPts val="0"/>
              </a:spcBef>
              <a:spcAft>
                <a:spcPts val="0"/>
              </a:spcAft>
              <a:buNone/>
            </a:pPr>
            <a:r>
              <a:rPr lang="ja" sz="1600">
                <a:solidFill>
                  <a:srgbClr val="AEABAB"/>
                </a:solidFill>
                <a:latin typeface="Meiryo"/>
                <a:ea typeface="Meiryo"/>
                <a:cs typeface="Meiryo"/>
                <a:sym typeface="Meiryo"/>
              </a:rPr>
              <a:t>納期スペース</a:t>
            </a:r>
            <a:endParaRPr sz="1600">
              <a:solidFill>
                <a:srgbClr val="AEABAB"/>
              </a:solidFill>
              <a:latin typeface="Meiryo"/>
              <a:ea typeface="Meiryo"/>
              <a:cs typeface="Meiryo"/>
              <a:sym typeface="Meiryo"/>
            </a:endParaRPr>
          </a:p>
        </p:txBody>
      </p:sp>
      <p:sp>
        <p:nvSpPr>
          <p:cNvPr id="148" name="Google Shape;148;p25"/>
          <p:cNvSpPr txBox="1"/>
          <p:nvPr/>
        </p:nvSpPr>
        <p:spPr>
          <a:xfrm>
            <a:off x="6071111" y="4094340"/>
            <a:ext cx="2778000" cy="339600"/>
          </a:xfrm>
          <a:prstGeom prst="rect">
            <a:avLst/>
          </a:prstGeom>
          <a:noFill/>
          <a:ln>
            <a:noFill/>
          </a:ln>
        </p:spPr>
        <p:txBody>
          <a:bodyPr anchorCtr="0" anchor="t" bIns="45700" lIns="0" spcFirstLastPara="1" rIns="0" wrap="square" tIns="46800">
            <a:spAutoFit/>
          </a:bodyPr>
          <a:lstStyle/>
          <a:p>
            <a:pPr indent="0" lvl="0" marL="0" marR="0" rtl="0" algn="l">
              <a:lnSpc>
                <a:spcPct val="137500"/>
              </a:lnSpc>
              <a:spcBef>
                <a:spcPts val="0"/>
              </a:spcBef>
              <a:spcAft>
                <a:spcPts val="0"/>
              </a:spcAft>
              <a:buNone/>
            </a:pPr>
            <a:r>
              <a:rPr lang="ja" sz="1600">
                <a:solidFill>
                  <a:srgbClr val="AEABAB"/>
                </a:solidFill>
                <a:latin typeface="Meiryo"/>
                <a:ea typeface="Meiryo"/>
                <a:cs typeface="Meiryo"/>
                <a:sym typeface="Meiryo"/>
              </a:rPr>
              <a:t>お見積りスペース</a:t>
            </a:r>
            <a:endParaRPr sz="1600">
              <a:solidFill>
                <a:srgbClr val="AEABAB"/>
              </a:solidFill>
              <a:latin typeface="Meiryo"/>
              <a:ea typeface="Meiryo"/>
              <a:cs typeface="Meiryo"/>
              <a:sym typeface="Meiryo"/>
            </a:endParaRPr>
          </a:p>
        </p:txBody>
      </p:sp>
      <p:pic>
        <p:nvPicPr>
          <p:cNvPr id="149" name="Google Shape;149;p25"/>
          <p:cNvPicPr preferRelativeResize="0"/>
          <p:nvPr/>
        </p:nvPicPr>
        <p:blipFill>
          <a:blip r:embed="rId3">
            <a:alphaModFix/>
          </a:blip>
          <a:stretch>
            <a:fillRect/>
          </a:stretch>
        </p:blipFill>
        <p:spPr>
          <a:xfrm>
            <a:off x="1162931" y="1068616"/>
            <a:ext cx="2618400" cy="2618400"/>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name="Office テーマ">
  <a:themeElements>
    <a:clrScheme name="Office テーマ">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