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ワイヤレス室外温湿度計付クロック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W165 x D21 x H98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200g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本体(置掛兼用)x1、温湿度計器x1、USBコードx1機能：時計、アラーム、スヌーズ、カレンダー、室内温湿度計、室外温湿度計、快適度表示(室内)、バックライト、タッチスクリーン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タッチパネル式で操作できるデジタル多機能クロック。時刻や日付はもちろん、室外の温度や湿度、また快適度表示などまであり、非常に便利。さらにオリジナル名入れも可能です。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