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ワイヤレス充電機能付卓上ライト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ABS樹脂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W100 x D395 x H50 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450g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本体x1、USBコードx1 機能：ライト、ワイヤレス充電(5V1A充電効率約70%)、USBポート(5V1A)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すっきりシンプルでスタイリッシュな卓上ライトですが、スマホのワイヤレス充電もできちゃう非常に便利なアイテムです。オリジナルの名入れプリントも可能なため記念用にもおすすめ。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