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ブルートゥーススピーカー、ワイヤレス充電機能付クロック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ABS樹脂、MDF(中質繊維番)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W173 x D91 x H85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472g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本体x1、USBコードx1 機能：ブルートゥーススピーカー、ワイヤレス充電(5V1A充電効率約70%)、時計、温度計、カレンダー、アラーム(3個)、振動センサー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スマホのワイヤレス充電ができる上に、ブルートゥーススピーカーにもなるデジタルクロック。木製風の上に浮かび上がるデジタル表示がなんともおしゃれ。オリジナル名入れも可能です。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