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84"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カレンダーアラームクロック</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a:solidFill>
                  <a:schemeClr val="dk1"/>
                </a:solidFill>
                <a:latin typeface="Meiryo"/>
                <a:ea typeface="Meiryo"/>
                <a:cs typeface="Meiryo"/>
                <a:sym typeface="Meiryo"/>
              </a:rPr>
              <a:t>素材 : ABS樹脂</a:t>
            </a:r>
            <a:endParaRPr sz="900">
              <a:solidFill>
                <a:schemeClr val="dk1"/>
              </a:solidFill>
              <a:latin typeface="Meiryo"/>
              <a:ea typeface="Meiryo"/>
              <a:cs typeface="Meiryo"/>
              <a:sym typeface="Meiryo"/>
            </a:endParaRPr>
          </a:p>
          <a:p>
            <a:pPr marL="0" marR="0" lvl="0" indent="0" algn="l" rtl="0">
              <a:spcBef>
                <a:spcPts val="0"/>
              </a:spcBef>
              <a:spcAft>
                <a:spcPts val="0"/>
              </a:spcAft>
              <a:buNone/>
            </a:pPr>
            <a:r>
              <a:rPr lang="ja" sz="900">
                <a:solidFill>
                  <a:schemeClr val="dk1"/>
                </a:solidFill>
                <a:latin typeface="Meiryo"/>
                <a:ea typeface="Meiryo"/>
                <a:cs typeface="Meiryo"/>
                <a:sym typeface="Meiryo"/>
              </a:rPr>
              <a:t>サイズ : W70 x D55 x H100mm</a:t>
            </a:r>
            <a:endParaRPr sz="900">
              <a:solidFill>
                <a:schemeClr val="dk1"/>
              </a:solidFill>
              <a:latin typeface="Meiryo"/>
              <a:ea typeface="Meiryo"/>
              <a:cs typeface="Meiryo"/>
              <a:sym typeface="Meiryo"/>
            </a:endParaRPr>
          </a:p>
          <a:p>
            <a:pPr marL="0" marR="0" lvl="0" indent="0" algn="l" rtl="0">
              <a:spcBef>
                <a:spcPts val="0"/>
              </a:spcBef>
              <a:spcAft>
                <a:spcPts val="0"/>
              </a:spcAft>
              <a:buNone/>
            </a:pPr>
            <a:r>
              <a:rPr lang="ja" sz="900">
                <a:solidFill>
                  <a:schemeClr val="dk1"/>
                </a:solidFill>
                <a:latin typeface="Meiryo"/>
                <a:ea typeface="Meiryo"/>
                <a:cs typeface="Meiryo"/>
                <a:sym typeface="Meiryo"/>
              </a:rPr>
              <a:t>重量 : 56g</a:t>
            </a:r>
            <a:endParaRPr sz="900">
              <a:solidFill>
                <a:schemeClr val="dk1"/>
              </a:solidFill>
              <a:latin typeface="Meiryo"/>
              <a:ea typeface="Meiryo"/>
              <a:cs typeface="Meiryo"/>
              <a:sym typeface="Meiryo"/>
            </a:endParaRPr>
          </a:p>
          <a:p>
            <a:pPr marL="0" marR="0" lvl="0" indent="0" algn="l" rtl="0">
              <a:spcBef>
                <a:spcPts val="0"/>
              </a:spcBef>
              <a:spcAft>
                <a:spcPts val="0"/>
              </a:spcAft>
              <a:buNone/>
            </a:pPr>
            <a:r>
              <a:rPr lang="ja" sz="900">
                <a:solidFill>
                  <a:schemeClr val="dk1"/>
                </a:solidFill>
                <a:latin typeface="Meiryo"/>
                <a:ea typeface="Meiryo"/>
                <a:cs typeface="Meiryo"/>
                <a:sym typeface="Meiryo"/>
              </a:rPr>
              <a:t>付属品 : 本体x1 機能：時計、アラーム、カレンダー、ストップウォッチ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次世代感のあるスタイリッシュなデザインがおしゃれなデジタルクロック。ひと目で時刻や日付が確認できるほか、アラームやスヌーズ機能もあるため便利。オリジナル名入れも可能です。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3" name="図 2">
            <a:extLst>
              <a:ext uri="{FF2B5EF4-FFF2-40B4-BE49-F238E27FC236}">
                <a16:creationId xmlns:a16="http://schemas.microsoft.com/office/drawing/2014/main" id="{4241B166-2A51-0627-AA9E-871DF7C1FB7C}"/>
              </a:ext>
            </a:extLst>
          </p:cNvPr>
          <p:cNvPicPr>
            <a:picLocks noChangeAspect="1"/>
          </p:cNvPicPr>
          <p:nvPr/>
        </p:nvPicPr>
        <p:blipFill>
          <a:blip r:embed="rId3"/>
          <a:stretch>
            <a:fillRect/>
          </a:stretch>
        </p:blipFill>
        <p:spPr>
          <a:xfrm>
            <a:off x="1176546" y="1035859"/>
            <a:ext cx="2704707" cy="2704707"/>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77</Words>
  <Application>Microsoft Office PowerPoint</Application>
  <PresentationFormat>画面に合わせる (16:9)</PresentationFormat>
  <Paragraphs>14</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2026-07-13T07:43:56Z</dcterms:modified>
</cp:coreProperties>
</file>