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スタンド機能付ワイヤレス充電器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W95 x D76 x H12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46g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本体x１、USBコードx１ 機能：ワイヤレス充電(5V/1A)、スタンド機能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スマホスタンドであると同時に、ワイヤレス充電機能を兼ね備えた便利アイテムです。大きくフルカラーのオリジナル名入れプリントが可能なため、販促用などにもおすすめです。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