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プロジェクター機能付ウェザークロック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W150 x D60 x H105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172g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本体x１ 機能：時計、アラーム、スヌーズ、カレンダー、温度計、湿度計、気温変化グラフ、天気予報、時刻プロジェクター機能、バックライト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ひと目で時刻、日付、気温、湿度、天気が確認できるデジタルクロック。さらにプロジェクター機能で壁や天井で時刻を表示することも可能です。記念用等にオリジナル名入れも可能。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