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モバイルバッテリー 5000mAh</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ABS樹脂</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W68 x D120 x H9 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110g</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付属品 : 本体x1、USB TYPE-Aｺｰﾄﾞ、iPhone用アダプター(内蔵)、USB Type-Cアダプター（附属）</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フルカラーでのオリジナル名入れプリントができるシンプルですっきりとした、3,500mAhモバイルバッテリー。iPhone用アダプター、type-Cアダプター付き。</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