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839" autoAdjust="0"/>
    <p:restoredTop sz="94656"/>
  </p:normalViewPr>
  <p:slideViewPr>
    <p:cSldViewPr snapToGrid="0" snapToObjects="1">
      <p:cViewPr varScale="1">
        <p:scale>
          <a:sx n="80" d="100"/>
          <a:sy n="80" d="100"/>
        </p:scale>
        <p:origin x="96" y="372"/>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2025/4/24</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2025/4/24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2025/4/24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2025/4/24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2025/4/24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2025/4/24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2025/4/24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2025/4/24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2025/4/24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2025/4/24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2025/4/24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2025/4/24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2025/4/24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ウッドデスクスタンド</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787011"/>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a:t>
            </a:r>
            <a:r>
              <a:rPr lang="en-US" altLang="ja-JP" sz="900" dirty="0">
                <a:latin typeface="Meiryo UI" panose="020B0604030504040204" pitchFamily="34" charset="-128"/>
                <a:ea typeface="Meiryo UI" panose="020B0604030504040204" pitchFamily="34" charset="-128"/>
              </a:rPr>
              <a:t>MDF</a:t>
            </a:r>
            <a:r>
              <a:rPr lang="ja-JP" altLang="en-US" sz="900" dirty="0">
                <a:latin typeface="Meiryo UI" panose="020B0604030504040204" pitchFamily="34" charset="-128"/>
                <a:ea typeface="Meiryo UI" panose="020B0604030504040204" pitchFamily="34" charset="-128"/>
              </a:rPr>
              <a:t>、</a:t>
            </a:r>
            <a:r>
              <a:rPr lang="en-US" altLang="ja-JP" sz="900" dirty="0">
                <a:latin typeface="Meiryo UI" panose="020B0604030504040204" pitchFamily="34" charset="-128"/>
                <a:ea typeface="Meiryo UI" panose="020B0604030504040204" pitchFamily="34" charset="-128"/>
              </a:rPr>
              <a:t>ABS</a:t>
            </a:r>
            <a:r>
              <a:rPr lang="ja-JP" altLang="en-US" sz="900" dirty="0">
                <a:latin typeface="Meiryo UI" panose="020B0604030504040204" pitchFamily="34" charset="-128"/>
                <a:ea typeface="Meiryo UI" panose="020B0604030504040204" pitchFamily="34" charset="-128"/>
              </a:rPr>
              <a:t>樹脂</a:t>
            </a:r>
          </a:p>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W80 x D80 x H95 mm</a:t>
            </a:r>
          </a:p>
          <a:p>
            <a:r>
              <a:rPr lang="ja-JP" altLang="en-US" sz="900" dirty="0">
                <a:latin typeface="Meiryo UI" panose="020B0604030504040204" pitchFamily="34" charset="-128"/>
                <a:ea typeface="Meiryo UI" panose="020B0604030504040204" pitchFamily="34" charset="-128"/>
              </a:rPr>
              <a:t>重量：</a:t>
            </a:r>
            <a:r>
              <a:rPr lang="en-US" altLang="ja-JP" sz="900" dirty="0">
                <a:latin typeface="Meiryo UI" panose="020B0604030504040204" pitchFamily="34" charset="-128"/>
                <a:ea typeface="Meiryo UI" panose="020B0604030504040204" pitchFamily="34" charset="-128"/>
              </a:rPr>
              <a:t>146g</a:t>
            </a:r>
            <a:r>
              <a:rPr lang="ja-JP" altLang="en-US" sz="900" dirty="0">
                <a:latin typeface="Meiryo UI" panose="020B0604030504040204" pitchFamily="34" charset="-128"/>
                <a:ea typeface="Meiryo UI" panose="020B0604030504040204" pitchFamily="34" charset="-128"/>
              </a:rPr>
              <a:t>　　</a:t>
            </a:r>
          </a:p>
          <a:p>
            <a:r>
              <a:rPr lang="ja-JP" altLang="en-US" sz="900" dirty="0">
                <a:latin typeface="Meiryo UI" panose="020B0604030504040204" pitchFamily="34" charset="-128"/>
                <a:ea typeface="Meiryo UI" panose="020B0604030504040204" pitchFamily="34" charset="-128"/>
              </a:rPr>
              <a:t>付属品：本体</a:t>
            </a:r>
            <a:r>
              <a:rPr lang="en-US" altLang="ja-JP" sz="900" dirty="0">
                <a:latin typeface="Meiryo UI" panose="020B0604030504040204" pitchFamily="34" charset="-128"/>
                <a:ea typeface="Meiryo UI" panose="020B0604030504040204" pitchFamily="34" charset="-128"/>
              </a:rPr>
              <a:t>x1</a:t>
            </a:r>
            <a:r>
              <a:rPr lang="ja-JP" altLang="en-US" sz="900" dirty="0">
                <a:latin typeface="Meiryo UI" panose="020B0604030504040204" pitchFamily="34" charset="-128"/>
                <a:ea typeface="Meiryo UI" panose="020B0604030504040204" pitchFamily="34" charset="-128"/>
              </a:rPr>
              <a:t>、　機能：時計、アラーム、スヌーズ、カウントダウンタイマー、カレンダー、温度計、ペン立て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時刻、日時、気温がひと目でわかり、カウントダウンタイマーやアラーム、スヌーズ機能まで持ち合わせてデジタルクロック付きのウッド製ペン立て。オリジナル名入れも可能です。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5" name="図 4">
            <a:extLst>
              <a:ext uri="{FF2B5EF4-FFF2-40B4-BE49-F238E27FC236}">
                <a16:creationId xmlns:a16="http://schemas.microsoft.com/office/drawing/2014/main" id="{B82DFF0C-6932-C56F-CA52-5A67788F88CA}"/>
              </a:ext>
            </a:extLst>
          </p:cNvPr>
          <p:cNvPicPr>
            <a:picLocks noChangeAspect="1"/>
          </p:cNvPicPr>
          <p:nvPr/>
        </p:nvPicPr>
        <p:blipFill>
          <a:blip r:embed="rId5"/>
          <a:stretch>
            <a:fillRect/>
          </a:stretch>
        </p:blipFill>
        <p:spPr>
          <a:xfrm>
            <a:off x="709624" y="1402235"/>
            <a:ext cx="3627521" cy="3627521"/>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735</TotalTime>
  <Words>81</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kilamek57</cp:lastModifiedBy>
  <cp:revision>257</cp:revision>
  <cp:lastPrinted>2021-07-20T08:57:41Z</cp:lastPrinted>
  <dcterms:created xsi:type="dcterms:W3CDTF">2021-06-21T09:41:39Z</dcterms:created>
  <dcterms:modified xsi:type="dcterms:W3CDTF">2025-04-24T07:22:36Z</dcterms:modified>
</cp:coreProperties>
</file>