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ワイヤレススピーカー付クロック ジラーレ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W165 x D73 x H65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273g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 TYPE-Aｺｰﾄﾞ 機能：ワイヤレススピーカー、TF(microSD)カードスロット、AUX IN(外部入力端子）、時計、アラーム2種、表示輝度調整、イルミネーション、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大きなデジタル表示で時刻がひと目でわかる上、ワイヤレススピーカー機能まで持ち合わせた便利でおしゃれなアイテムです。オリジナル名入れ可能で、記念用などにもおすすめ。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