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ワイヤレスチャージャークロック バッソ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ABS樹脂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W160 x D79 x H41 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144ｇ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本体x1、USB TYPE-Aｺｰﾄﾞ 機能：ワイヤレス充電、時計、アラーム、スヌーズ、カレンダー、バックライト、ナイトライト、USBポート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スマホのワイヤレスチャージャーとデジタルクロックが一体となった便利アイテムです。もちろん有線での充電も可能。ナイトライト機能付きのため、枕元に置いて使用するのもおすすめです。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