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ワイヤレススピーカーワイヤレス充電クロック エリッセ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ABS+PVC+Ｓｉｌｉｃｏｎ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W216 x D106 x H100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390g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本体x1、USB TYPE-Aｺｰﾄﾞ 機能：ワイヤレス充電、ワイヤレススピーカー、時計、アラーム、スヌーズ、表示輝度調整、ナイトライト、イルミネーション、ウェイクアップライト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近未来的なデザインとグラデーションライト機能がおしゃれな、ワイヤレスチャージャー兼ワイヤレススピーカーです。下部にはひと目でわかるデジタルクロック付き。記念用などにも人気です。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