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ワイヤレススピーカー付アロマ対応加湿器 エリプス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W203 xD70 x H122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552g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本体x1、USB TYPE-Aｺｰﾄﾞ 機能：アロマ対応加湿器、イルミネーション、消し忘れ防止機能、噴霧切替、ワイヤレススピーカー、AUX IN(外部入力端子）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ブルートゥース接続によるワイヤレススピーカー機能を持ち合わせたアロマ対応加湿器です。シンプルなデザインのため、どんな部屋にもマッチします。8色のLEDライトもおしゃれ。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