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キューブデスクスタンド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ABS樹脂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W79 x D80 x H108 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162g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本体x1 機能：時計、アラーム、カレンダー、温度計、カウントダウンタイマー、ペンスタンド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デジタル表示の時計、カレンダー、温度計がついたペン立てです。アラーム機能やカウントダウンタイマー機能もあるためデスクまわりに置いておくには非常に便利。名入れも可能です。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