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エイドクルー#65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PP樹脂、他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W110 x D80 x H40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専用ケース、歯ブラシ(カバー付)、ハミガキ、グルーミング５点セット(爪切り、エチケットハサミ、耳かき、爪ヤスリ、毛抜き兼ピンセット)[中国産]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7種類の救急トラベルアイテムが詰まった専用ケース付きのセットです。コンパクトなサイズ感のため持ち歩くのにも便利。またケースにはオリジナル名入れ可能でノベルティ用にも最適。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