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エイドクルー#78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PP樹脂、他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W110 x D80 x H40 mm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112g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専用ケース、キズテープM(3枚入)、ワンタッチ包帯、コットンパフ(3枚入)、歯ブラシ(カバー付)、ハミガキ、グルーミング５点セット(爪切り、エチケットハサミ、耳かき、爪ヤスリ、毛抜き兼ピンセット)[中国産]、カラー綿棒(10本入)[タイ産]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11種類の救急トラベルアイテムが詰まった専用ケース付きのセットです。コンパクトなサイズ感のため持ち歩くのにも便利。またケースにはオリジナル名入れ可能でノベルティ用にも最適。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2026-07-13T08:59:52Z</dcterms:modified>
</cp:coreProperties>
</file>