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8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エイドクルー#88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HIPS樹脂、他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W150 x D105 x H20 mm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: 158g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専用ケース、キズテープM(3枚入)、ワンタッチ包帯、コットンパフ(3枚入)、グルーミング７点セット(爪切り、エチケットハサミ、耳かき、爪ヤスリ、毛抜き兼ピンセット、ｷｭｰﾃｨｸﾙｶｯﾀｰ、ルーペ)[中国産]、カラー綿棒(10本入)[タイ産]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11種類の救急に便利なアイテムが詰まった専用ケース付きのセットです。コンパクトなサイズ感のため持ち歩くのにも便利。またケースにはオリジナル名入れ可能でノベルティ用にも最適。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129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2026-07-14T00:31:34Z</dcterms:modified>
</cp:coreProperties>
</file>