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エイドクルー#100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HIPS樹脂、他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W142 x D115 x H42 mm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232g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専用ケース(鏡付)、キズテープM(3枚入)、ワンタッチ包帯、コットンパフ(3枚入)、グルーミング７点セット(爪切り、エチケットハサミ、耳かき、爪ヤスリ、毛抜き兼ピンセット、ｷｭｰﾃｨｸﾙｶｯﾀｰ、ルーペ)[中国産]、カラー綿棒(10本入)[タイ産]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11種類の救急アイテムが入った専用ケース付きの実用的セットです。コンパクトなサイズ感のため持ち歩くのにも便利。またケースにはオリジナル名入れ可能でノベルティ用にも最適。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2026-07-14T01:10:03Z</dcterms:modified>
</cp:coreProperties>
</file>