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82" d="100"/>
          <a:sy n="82" d="100"/>
        </p:scale>
        <p:origin x="102" y="46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2025/3/5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エイドクルー</a:t>
            </a:r>
            <a:r>
              <a:rPr lang="en-US" altLang="ja-JP" sz="2000" dirty="0">
                <a:solidFill>
                  <a:schemeClr val="bg1"/>
                </a:solidFill>
                <a:latin typeface="Meiryo UI" panose="020B0604030504040204" pitchFamily="34" charset="-128"/>
                <a:ea typeface="Meiryo UI" panose="020B0604030504040204" pitchFamily="34" charset="-128"/>
              </a:rPr>
              <a:t>#150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HIPS</a:t>
            </a:r>
            <a:r>
              <a:rPr lang="ja-JP" altLang="en-US" sz="900" dirty="0">
                <a:latin typeface="Meiryo UI" panose="020B0604030504040204" pitchFamily="34" charset="-128"/>
                <a:ea typeface="Meiryo UI" panose="020B0604030504040204" pitchFamily="34" charset="-128"/>
              </a:rPr>
              <a:t>樹脂、他</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W195 x D145 x H45 mm</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350g</a:t>
            </a:r>
          </a:p>
          <a:p>
            <a:r>
              <a:rPr lang="ja-JP" altLang="en-US" sz="900" dirty="0">
                <a:latin typeface="Meiryo UI" panose="020B0604030504040204" pitchFamily="34" charset="-128"/>
                <a:ea typeface="Meiryo UI" panose="020B0604030504040204" pitchFamily="34" charset="-128"/>
              </a:rPr>
              <a:t>付属品：専用ｹｰｽ</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鏡付</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、ｷｽﾞﾃｰﾌﾟ</a:t>
            </a:r>
            <a:r>
              <a:rPr lang="en-US" altLang="ja-JP" sz="900" dirty="0">
                <a:latin typeface="Meiryo UI" panose="020B0604030504040204" pitchFamily="34" charset="-128"/>
                <a:ea typeface="Meiryo UI" panose="020B0604030504040204" pitchFamily="34" charset="-128"/>
              </a:rPr>
              <a:t>M(3</a:t>
            </a:r>
            <a:r>
              <a:rPr lang="ja-JP" altLang="en-US" sz="900" dirty="0">
                <a:latin typeface="Meiryo UI" panose="020B0604030504040204" pitchFamily="34" charset="-128"/>
                <a:ea typeface="Meiryo UI" panose="020B0604030504040204" pitchFamily="34" charset="-128"/>
              </a:rPr>
              <a:t>枚入</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、ﾜﾝﾀｯﾁ包帯、ｺｯﾄﾝﾊﾟﾌ</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枚入</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、ﾏｽｸ</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枚入</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、ｶﾞｰｾﾞ中</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枚入</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中国産</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、ｸﾞﾙｰﾐﾝｸﾞ７点ｾｯﾄ</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爪切り、ｴﾁｹｯﾄﾊｻﾐ、耳かき、爪ﾔｽﾘ、毛抜き兼ﾋﾟﾝｾｯﾄ、ｷｭｰﾃｨｸﾙｶｯﾀｰ、ﾙｰﾍﾟ</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中国産</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、ｶﾗｰ綿棒</a:t>
            </a:r>
            <a:r>
              <a:rPr lang="en-US" altLang="ja-JP" sz="900" dirty="0">
                <a:latin typeface="Meiryo UI" panose="020B0604030504040204" pitchFamily="34" charset="-128"/>
                <a:ea typeface="Meiryo UI" panose="020B0604030504040204" pitchFamily="34" charset="-128"/>
              </a:rPr>
              <a:t>(10</a:t>
            </a:r>
            <a:r>
              <a:rPr lang="ja-JP" altLang="en-US" sz="900" dirty="0">
                <a:latin typeface="Meiryo UI" panose="020B0604030504040204" pitchFamily="34" charset="-128"/>
                <a:ea typeface="Meiryo UI" panose="020B0604030504040204" pitchFamily="34" charset="-128"/>
              </a:rPr>
              <a:t>本入</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タイ産</a:t>
            </a:r>
            <a:r>
              <a:rPr lang="en-US" altLang="ja-JP" sz="900" dirty="0">
                <a:latin typeface="Meiryo UI" panose="020B0604030504040204" pitchFamily="34" charset="-128"/>
                <a:ea typeface="Meiryo UI" panose="020B0604030504040204" pitchFamily="34" charset="-128"/>
              </a:rPr>
              <a:t>]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en-US" altLang="ja-JP" sz="1600" dirty="0"/>
              <a:t>13</a:t>
            </a:r>
            <a:r>
              <a:rPr lang="ja-JP" altLang="en-US" sz="1600" dirty="0"/>
              <a:t>種類のアイテムが入った実用的な救急セット。コンパクトな専用ケース付きで持ち歩くのにも便利です。ケースにはオリジナルの名入れプリントが可能でノベルティ用にもおすすめ。</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FE60DB68-A3EE-7027-D5AF-B4CC9CBEB448}"/>
              </a:ext>
            </a:extLst>
          </p:cNvPr>
          <p:cNvPicPr>
            <a:picLocks noChangeAspect="1"/>
          </p:cNvPicPr>
          <p:nvPr/>
        </p:nvPicPr>
        <p:blipFill>
          <a:blip r:embed="rId5"/>
          <a:stretch>
            <a:fillRect/>
          </a:stretch>
        </p:blipFill>
        <p:spPr>
          <a:xfrm>
            <a:off x="709624" y="1402340"/>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766</TotalTime>
  <Words>142</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2025-03-05T06:00:53Z</dcterms:modified>
</cp:coreProperties>
</file>