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84" y="5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エイドクルー#200</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素材 : HIPS樹脂、他</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サイズ : W195 x D145 x H45 mm</a:t>
            </a:r>
            <a:r>
              <a:rPr lang="ja-JP" altLang="en-US" sz="900">
                <a:solidFill>
                  <a:schemeClr val="dk1"/>
                </a:solidFill>
                <a:latin typeface="Meiryo"/>
                <a:ea typeface="Meiryo"/>
                <a:cs typeface="Meiryo"/>
                <a:sym typeface="Meiryo"/>
              </a:rPr>
              <a:t>　</a:t>
            </a:r>
            <a:r>
              <a:rPr lang="ja" sz="900">
                <a:solidFill>
                  <a:schemeClr val="dk1"/>
                </a:solidFill>
                <a:latin typeface="Meiryo"/>
                <a:ea typeface="Meiryo"/>
                <a:cs typeface="Meiryo"/>
                <a:sym typeface="Meiryo"/>
              </a:rPr>
              <a:t>重量 </a:t>
            </a:r>
            <a:r>
              <a:rPr lang="ja" sz="900" dirty="0">
                <a:solidFill>
                  <a:schemeClr val="dk1"/>
                </a:solidFill>
                <a:latin typeface="Meiryo"/>
                <a:ea typeface="Meiryo"/>
                <a:cs typeface="Meiryo"/>
                <a:sym typeface="Meiryo"/>
              </a:rPr>
              <a:t>: 385g</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付属品 : 専用ｹｰｽ(鏡付),ｷｽﾞﾃｰﾌﾟM(3枚入)x2,ﾜﾝﾀｯﾁ包帯x2,ｺｯﾄﾝﾊﾟﾌ(3枚入)x2,ﾏｽｸ(2枚入),ｶﾞｰｾﾞ中(10枚入)[中国産],冷却シート(2枚入),ｻｰｼﾞｶﾙﾃｰﾌﾟ[中国産],ｸﾞﾙｰﾐﾝｸﾞ７点ｾｯﾄ(爪切り,ｴﾁｹｯﾄﾊｻﾐ,耳かき,爪ﾔｽﾘ,毛抜き兼ﾋﾟﾝｾｯﾄ,ｷｭｰﾃｨｸﾙｶｯﾀｰ,ﾙｰﾍﾟ)[中国産],ｶﾗｰ綿棒(10本入)x2[タイ産] </a:t>
            </a:r>
            <a:endParaRPr dirty="0">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15種類のアイテムが入った実用的な救急セット。コンパクトな専用ケース付きで持ち歩くのにも便利です。ケースにはオリジナルの名入れプリントが可能でノベルティ用にもおすすめ。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161</Words>
  <Application>Microsoft Office PowerPoint</Application>
  <PresentationFormat>画面に合わせる (16:9)</PresentationFormat>
  <Paragraphs>13</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2026-07-14T01:31:32Z</dcterms:modified>
</cp:coreProperties>
</file>