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エイドクルー#400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HIPS樹脂、他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W195 x D145 x H45 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370g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ｹｰｽ(鏡付)、ｼﾁｽﾞﾝﾃﾞｼﾞﾀﾙ体温計、ｸﾞﾙｰﾐﾝｸﾞ7点ｾｯﾄ(爪切り、ｴﾁｹｯﾄﾊｻﾐ、耳かき、爪ﾔｽﾘ、毛抜き兼ﾋﾟﾝｾｯﾄ、ｷｭｰﾃｨｸﾙｶｯﾀｰ、ﾙｰﾍﾟ)[中国]、ｻｰｼﾞｶﾙﾃｰﾌﾟ、ﾏｽｸ、ｶﾞｰｾﾞ中(5枚入)[中国]、ｷｽﾞﾃｰﾌﾟM(3枚入)、ﾜﾝﾀｯﾁ包帯、ｺｯﾄﾝﾊﾟﾌ(3枚入)、ｶﾗｰ綿棒(10本入)[タイ]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シチズン体温計をはじめ15種類のアイテムが入った実用的な救急セット。コンパクトな鏡付き専用ケース付は持ち歩くのにも便利です。ケースにはオリジナルの名入れプリントが可能。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2026-07-14T02:16:06Z</dcterms:modified>
</cp:coreProperties>
</file>