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ベーシックトート</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dirty="0">
                <a:solidFill>
                  <a:schemeClr val="bg1"/>
                </a:solidFill>
                <a:latin typeface="Meiryo UI" panose="020B0604030504040204" pitchFamily="34" charset="-128"/>
                <a:ea typeface="Meiryo UI" panose="020B0604030504040204" pitchFamily="34" charset="-128"/>
              </a:rPr>
              <a:t>中横</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カラー展開：黒、白、紺、ベージュ、グレー、ダークブラウン、ボルドー、オレンジ、ローズピンク、ブルー</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　底板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W450×H320×G120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横長長方形でミドルサイズのトートバッグ。中身が透け難い厚くて丈夫な不織布を使用。底と横が広がり、厚紙の底板付きです。オリジナルの名入れやプリントをして物販品や販促にご使用ください。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DAF83CA6-323A-F98D-A132-ACD26535C4F5}"/>
              </a:ext>
            </a:extLst>
          </p:cNvPr>
          <p:cNvPicPr>
            <a:picLocks noChangeAspect="1"/>
          </p:cNvPicPr>
          <p:nvPr/>
        </p:nvPicPr>
        <p:blipFill>
          <a:blip r:embed="rId5"/>
          <a:stretch>
            <a:fillRect/>
          </a:stretch>
        </p:blipFill>
        <p:spPr>
          <a:xfrm>
            <a:off x="722256" y="1411148"/>
            <a:ext cx="3580467" cy="358046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972</TotalTime>
  <Words>100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2024-07-24T08:56:46Z</dcterms:modified>
</cp:coreProperties>
</file>