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カラー展開：黒、白、紺、ベージュ、グレー、ダークブラウン、ボルドー、オレンジ、ローズピンク、ブルー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W320×H240×G90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厚みがあり、耐久性の高い不織布を使った</a:t>
            </a:r>
            <a:r>
              <a:rPr lang="en-US" altLang="ja-JP" sz="1600" dirty="0"/>
              <a:t>A4</a:t>
            </a:r>
            <a:r>
              <a:rPr lang="ja-JP" altLang="en-US" sz="1600" dirty="0"/>
              <a:t>横タイプのスクエアバッグ。底と横が広がり厚紙の底板が付いているので、小型のノート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などある程度の厚みと重量がある物も持ち運べます。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649677A-C25D-67C1-3E1E-F0CD02A1B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51" y="1374488"/>
            <a:ext cx="3695011" cy="36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110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2024-07-24T08:56:47Z</dcterms:modified>
</cp:coreProperties>
</file>