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100(A4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カラー展開：黒、白、紺、ベージュ、グレー、ダークブラウン、ボルドー、オレンジ、ローズピンク、ブルー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W260×H330×G90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:310mm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A4</a:t>
            </a:r>
            <a:r>
              <a:rPr lang="ja-JP" altLang="en-US" sz="1600" dirty="0"/>
              <a:t>縦長サイズで厚くて耐久性が高い、不織布トートバッグ。書籍やノート</a:t>
            </a:r>
            <a:r>
              <a:rPr lang="en-US" altLang="ja-JP" sz="1600" dirty="0"/>
              <a:t>PC</a:t>
            </a:r>
            <a:r>
              <a:rPr lang="ja-JP" altLang="en-US" sz="1600" dirty="0"/>
              <a:t>など、ある程度厚くて重い物も持ち運べます。名入れやプリントをすれば、物販品やノベルティに活用できます。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4153CB-A5D5-38C1-508A-2A97361A9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01" y="1451195"/>
            <a:ext cx="3578561" cy="35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105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2024-07-30T07:33:09Z</dcterms:modified>
</cp:coreProperties>
</file>