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58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カラー展開：黒、白、紺、ベージュ、ダークブラウン、ダークグレー、ライトピンク、オレンジ、赤、マスカットグリーン、イエロー、ピンク、ブルー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W450×H320×G120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:480mm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ミドルサイズで横長のトートバッグ。肩にも掛けやすい、</a:t>
            </a:r>
            <a:r>
              <a:rPr lang="en-US" altLang="ja-JP" sz="1600" dirty="0"/>
              <a:t>480mm</a:t>
            </a:r>
            <a:r>
              <a:rPr lang="ja-JP" altLang="en-US" sz="1600" dirty="0"/>
              <a:t>の持ち手が付いています。オリジナルの名入れやプリントをして配布用や特典など、ノベルティとして幅広くご使用ください。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EED6FB3-68BD-9FC4-96FA-7B9FE2166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10" y="140434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107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2024-07-24T08:56:49Z</dcterms:modified>
</cp:coreProperties>
</file>