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中縦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カラー展開：黒、白、紺、ベージュ、ダークブラウン、ダークグレー、ライトピンク、オレンジ、赤、マスカットグリーン、イエロー、ピンク、ブルー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W320×H450×G120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:320mm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320mm</a:t>
            </a:r>
            <a:r>
              <a:rPr lang="ja-JP" altLang="en-US" sz="1600" dirty="0"/>
              <a:t>の持ち手が付いた、手提げタイプで縦長ミドルサイズのトートバッグ。底が広がり、厚紙の底板付きでタブレット端末やノート</a:t>
            </a:r>
            <a:r>
              <a:rPr lang="en-US" altLang="ja-JP" sz="1600" dirty="0"/>
              <a:t>PC</a:t>
            </a:r>
            <a:r>
              <a:rPr lang="ja-JP" altLang="en-US" sz="1600" dirty="0"/>
              <a:t>の収納にも便利です。各種ノベルティにおススメです。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E5934B-EC10-69DA-4B6A-D70E2596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9" y="1434226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110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2024-07-24T08:56:51Z</dcterms:modified>
</cp:coreProperties>
</file>