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カラー展開：黒、白、紺、ベージュ、ダークブラウン、ダークグレー、ライトピンク、オレンジ、赤、マスカットグリーン、イエロー、ピンク、ブルー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W530×H400×G120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:500mm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厚紙の底板が付いた、ビッグサイズで横長長方形のスクエアバッグ。大容量で衣類などの持ち運びに便利です。名入れやプリントをしてクリーニング店の入会特典やノベルティにぴったりです。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46FFCE7-A8D0-53F1-9E4D-DFE067788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03" y="1371901"/>
            <a:ext cx="3657855" cy="3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108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2024-07-24T08:56:52Z</dcterms:modified>
</cp:coreProperties>
</file>