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420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セールバッグ カジュアルトートタイプ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小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カラー展開：黒、赤、紺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不織布、ポリエステルファスナー　底板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厚紙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サイズ：開口部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600/W450×H400×G150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持ち手長さ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:522mm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開口部がファスナー仕様のトートバッグ。持ち手の長さが</a:t>
            </a:r>
            <a:r>
              <a:rPr lang="en-US" altLang="ja-JP" sz="1600" dirty="0"/>
              <a:t>522mm</a:t>
            </a:r>
            <a:r>
              <a:rPr lang="ja-JP" altLang="en-US" sz="1600" dirty="0"/>
              <a:t>で肩掛けしやすく、衣類を持ち運ぶ際にとても重宝します。スポーツジムやクリ</a:t>
            </a:r>
            <a:r>
              <a:rPr lang="en-US" altLang="ja-JP" sz="1600" dirty="0"/>
              <a:t>―</a:t>
            </a:r>
            <a:r>
              <a:rPr lang="ja-JP" altLang="en-US" sz="1600" dirty="0"/>
              <a:t>ニング店の入会特典におススメです。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EE1B5E7C-0612-C293-770A-205FA838D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940" y="1393676"/>
            <a:ext cx="3578372" cy="357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843</TotalTime>
  <Words>89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2024-07-24T08:56:53Z</dcterms:modified>
</cp:coreProperties>
</file>