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セールバッグ カジュアルトートタイプ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カラー展開：黒、赤、紺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不織布、ポリエステルファスナー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680/W500×H500×G180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:568mm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名入れやプリントが大きくできる、開口部がファスナー仕様でビッグサイズのトートバッグ。大容量でたっぷり収納できるので、旅行・キャンプ・アウトドアなど、遠出する際にとても重宝します。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9D6288E-5200-E7D1-36AE-ABD700004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26" y="1422052"/>
            <a:ext cx="3548561" cy="35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90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2024-07-24T08:56:55Z</dcterms:modified>
</cp:coreProperties>
</file>