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スクエアトート75(A4横)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本体/PP不織布 底板/厚紙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W320×H240×D90mm 持ち手長さ:330mm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底と横にマチが付いた、横長A4サイズのトートバッグ。書類やノートなどを収納できて、社内や学校内で移動をする際に重宝します。名入れをすればノベルティグッズとして幅広く活用できます。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