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240" y="-21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ベーシックトート</a:t>
            </a:r>
            <a:r>
              <a:rPr lang="en-US" altLang="ja-JP" sz="2000" dirty="0">
                <a:solidFill>
                  <a:schemeClr val="bg1"/>
                </a:solidFill>
                <a:latin typeface="Meiryo UI" panose="020B0604030504040204" pitchFamily="34" charset="-128"/>
                <a:ea typeface="Meiryo UI" panose="020B0604030504040204" pitchFamily="34" charset="-128"/>
              </a:rPr>
              <a:t>75(A4</a:t>
            </a:r>
            <a:r>
              <a:rPr lang="ja-JP" altLang="en-US" sz="2000" dirty="0">
                <a:solidFill>
                  <a:schemeClr val="bg1"/>
                </a:solidFill>
                <a:latin typeface="Meiryo UI" panose="020B0604030504040204" pitchFamily="34" charset="-128"/>
                <a:ea typeface="Meiryo UI" panose="020B0604030504040204" pitchFamily="34" charset="-128"/>
              </a:rPr>
              <a:t>縦</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カラー展開：黒、白、紺、ベージュ、ダークブラウン、ダークグレー、グリーン、ライトピンク、パステルブルー、オレンジ、赤、マスカットグリーン、イエロー、ピンク、ブルー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　底板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W260×H330×G90</a:t>
            </a:r>
            <a:r>
              <a:rPr lang="ja-JP" altLang="en-US" sz="900" dirty="0">
                <a:latin typeface="Meiryo UI" panose="020B0604030504040204" pitchFamily="34" charset="-128"/>
                <a:ea typeface="Meiryo UI" panose="020B0604030504040204" pitchFamily="34" charset="-128"/>
              </a:rPr>
              <a:t>　持ち手長さ</a:t>
            </a:r>
            <a:r>
              <a:rPr lang="en-US" altLang="ja-JP" sz="900" dirty="0">
                <a:latin typeface="Meiryo UI" panose="020B0604030504040204" pitchFamily="34" charset="-128"/>
                <a:ea typeface="Meiryo UI" panose="020B0604030504040204" pitchFamily="34" charset="-128"/>
              </a:rPr>
              <a:t>:310mm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縦長</a:t>
            </a:r>
            <a:r>
              <a:rPr lang="en-US" altLang="ja-JP" sz="1600" dirty="0"/>
              <a:t>A4</a:t>
            </a:r>
            <a:r>
              <a:rPr lang="ja-JP" altLang="en-US" sz="1600" dirty="0"/>
              <a:t>サイズの厚めで丈夫な不織布を使ったトートバッグ。底と横のマチと厚紙の底板が付いています。イベントや展示会でカタログやパンフレットを入れて配布する際に役立ちます。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143E1FDE-A74F-3C05-6285-0FA4A3EC45FD}"/>
              </a:ext>
            </a:extLst>
          </p:cNvPr>
          <p:cNvPicPr>
            <a:picLocks noChangeAspect="1"/>
          </p:cNvPicPr>
          <p:nvPr/>
        </p:nvPicPr>
        <p:blipFill>
          <a:blip r:embed="rId5"/>
          <a:stretch>
            <a:fillRect/>
          </a:stretch>
        </p:blipFill>
        <p:spPr>
          <a:xfrm>
            <a:off x="747413" y="1400704"/>
            <a:ext cx="3514725" cy="351472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116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2024-07-24T08:56:57Z</dcterms:modified>
</cp:coreProperties>
</file>