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カジュアルトート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特小</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カラー展開：黒、白、紺、ベージュ、ダークブラウン、オレンジ、ブルー、ライトピンク、赤、マスカットグリーン、イエロー、ピンク、ダークグレー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不織布、プラスチックホック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サイズ：開口部</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底部</a:t>
            </a:r>
            <a:r>
              <a:rPr lang="en-US" altLang="ja-JP" sz="900" dirty="0">
                <a:latin typeface="Meiryo UI" panose="020B0604030504040204" pitchFamily="34" charset="-128"/>
                <a:ea typeface="Meiryo UI" panose="020B0604030504040204" pitchFamily="34" charset="-128"/>
              </a:rPr>
              <a:t>W200×H190×G100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:310mm</a:t>
            </a:r>
          </a:p>
          <a:p>
            <a:r>
              <a:rPr lang="ja-JP" altLang="en-US" sz="900" dirty="0">
                <a:latin typeface="Meiryo UI" panose="020B0604030504040204" pitchFamily="34" charset="-128"/>
                <a:ea typeface="Meiryo UI" panose="020B0604030504040204" pitchFamily="34" charset="-128"/>
              </a:rPr>
              <a:t>備考：プラホック付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船底型の特小トートバッグは、お散歩用のワンマイルバッグに最適！スマホや財布を収納してプラスチックホックで開口部を留められます。オリジナルプリントをして付録や特典品にご使用ください。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FDC0CCD7-3AE7-AB61-C77A-5E687FBBB634}"/>
              </a:ext>
            </a:extLst>
          </p:cNvPr>
          <p:cNvPicPr>
            <a:picLocks noChangeAspect="1"/>
          </p:cNvPicPr>
          <p:nvPr/>
        </p:nvPicPr>
        <p:blipFill>
          <a:blip r:embed="rId5"/>
          <a:stretch>
            <a:fillRect/>
          </a:stretch>
        </p:blipFill>
        <p:spPr>
          <a:xfrm>
            <a:off x="735308" y="1396373"/>
            <a:ext cx="3642491" cy="364249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941</TotalTime>
  <Words>110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2024-07-24T08:56:58Z</dcterms:modified>
</cp:coreProperties>
</file>