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カジュアルトート</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横</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カラー展開：黒、白、紺、ベージュ、ダークブラウン、オレンジ、ブルー、ライトピンク、赤、マスカットグリーン、イエロー、ピンク、ダークグレー</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不織布、プラスチックホック　底板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厚紙</a:t>
            </a:r>
          </a:p>
          <a:p>
            <a:r>
              <a:rPr lang="ja-JP" altLang="en-US" sz="900" dirty="0">
                <a:latin typeface="Meiryo UI" panose="020B0604030504040204" pitchFamily="34" charset="-128"/>
                <a:ea typeface="Meiryo UI" panose="020B0604030504040204" pitchFamily="34" charset="-128"/>
              </a:rPr>
              <a:t>サイズ：開口部</a:t>
            </a:r>
            <a:r>
              <a:rPr lang="en-US" altLang="ja-JP" sz="900" dirty="0">
                <a:latin typeface="Meiryo UI" panose="020B0604030504040204" pitchFamily="34" charset="-128"/>
                <a:ea typeface="Meiryo UI" panose="020B0604030504040204" pitchFamily="34" charset="-128"/>
              </a:rPr>
              <a:t>410/</a:t>
            </a:r>
            <a:r>
              <a:rPr lang="ja-JP" altLang="en-US" sz="900" dirty="0">
                <a:latin typeface="Meiryo UI" panose="020B0604030504040204" pitchFamily="34" charset="-128"/>
                <a:ea typeface="Meiryo UI" panose="020B0604030504040204" pitchFamily="34" charset="-128"/>
              </a:rPr>
              <a:t>底部</a:t>
            </a:r>
            <a:r>
              <a:rPr lang="en-US" altLang="ja-JP" sz="900" dirty="0">
                <a:latin typeface="Meiryo UI" panose="020B0604030504040204" pitchFamily="34" charset="-128"/>
                <a:ea typeface="Meiryo UI" panose="020B0604030504040204" pitchFamily="34" charset="-128"/>
              </a:rPr>
              <a:t>W320×H240×G90</a:t>
            </a:r>
            <a:r>
              <a:rPr lang="ja-JP" altLang="en-US" sz="900" dirty="0">
                <a:latin typeface="Meiryo UI" panose="020B0604030504040204" pitchFamily="34" charset="-128"/>
                <a:ea typeface="Meiryo UI" panose="020B0604030504040204" pitchFamily="34" charset="-128"/>
              </a:rPr>
              <a:t>　持ち手長さ</a:t>
            </a:r>
            <a:r>
              <a:rPr lang="en-US" altLang="ja-JP" sz="900" dirty="0">
                <a:latin typeface="Meiryo UI" panose="020B0604030504040204" pitchFamily="34" charset="-128"/>
                <a:ea typeface="Meiryo UI" panose="020B0604030504040204" pitchFamily="34" charset="-128"/>
              </a:rPr>
              <a:t>:450mm</a:t>
            </a:r>
          </a:p>
          <a:p>
            <a:r>
              <a:rPr lang="ja-JP" altLang="en-US" sz="900" dirty="0">
                <a:latin typeface="Meiryo UI" panose="020B0604030504040204" pitchFamily="34" charset="-128"/>
                <a:ea typeface="Meiryo UI" panose="020B0604030504040204" pitchFamily="34" charset="-128"/>
              </a:rPr>
              <a:t>備考：プラホック付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横長</a:t>
            </a:r>
            <a:r>
              <a:rPr lang="en-US" altLang="ja-JP" sz="1600" dirty="0"/>
              <a:t>A4</a:t>
            </a:r>
            <a:r>
              <a:rPr lang="ja-JP" altLang="en-US" sz="1600" dirty="0"/>
              <a:t>サイズの船底型トートバッグ。横長お弁当箱やドリンクボトルも収納可能でランチバッグにもおススメ。オリジナルデザインをプリントすれば、キャンペーン賞品や特典品として重宝します。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8A4C3ECA-48C4-3E2C-A1F8-A4E55C34AB15}"/>
              </a:ext>
            </a:extLst>
          </p:cNvPr>
          <p:cNvPicPr>
            <a:picLocks noChangeAspect="1"/>
          </p:cNvPicPr>
          <p:nvPr/>
        </p:nvPicPr>
        <p:blipFill>
          <a:blip r:embed="rId5"/>
          <a:stretch>
            <a:fillRect/>
          </a:stretch>
        </p:blipFill>
        <p:spPr>
          <a:xfrm>
            <a:off x="735864" y="1401896"/>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898</TotalTime>
  <Words>110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2024-07-24T08:56:59Z</dcterms:modified>
</cp:coreProperties>
</file>