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カジュアルトート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カラー展開：黒、白、紺、ベージュ、ダークブラウン、オレンジ、ブルー、ライトピンク、赤、マスカットグリーン、イエロー、ピンク、ダークグレー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不織布、プラスチックホック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サイズ：開口部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W260×H330×G90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:450mm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備考：プラホック付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A4</a:t>
            </a:r>
            <a:r>
              <a:rPr lang="ja-JP" altLang="en-US" sz="1600" dirty="0"/>
              <a:t>サイズの縦長トートバッグ。筆記用具や折り畳み傘、水筒など色々収納できて、通勤・通学用にもおススメです。オリジナルプリントをしてキャンペーングッズや物販品まで、広く活用できます。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2A582CB0-962F-3AF9-B290-C4A0C45B0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71" y="1434386"/>
            <a:ext cx="3595370" cy="359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</TotalTime>
  <Words>114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2024-07-24T08:57:00Z</dcterms:modified>
</cp:coreProperties>
</file>