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カジュアルトート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カラー展開：黒、白、紺、ベージュ、ダークブラウン、オレンジ、ブルー、ライトピンク、赤、マスカットグリーン、イエロー、ピンク、ダークグレー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不織布、プラスチックホック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W450×H315×G120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:490mm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備考：プラホック付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横長の船底型トートバッグ。丈夫で厚手の不織布を使用しているので、スーパーの買出し用にもぴったり。名入れやプリントをすればオリジナルショッパーや物販品など、多用途で使えます。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ABF096C9-919A-5AF2-2CD8-8D0DA257E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09" y="1360457"/>
            <a:ext cx="3641603" cy="36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2024-07-24T08:57:02Z</dcterms:modified>
</cp:coreProperties>
</file>