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カジュアルトート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特大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カラー展開：黒、白、紺、ベージュ、ダークブラウン、オレンジ、ブルー、ライトピンク、赤、マスカットグリーン、イエロー、ピンク、ダークグレー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不織布、プラスチックホック　底板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サイズ：開口部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680/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底部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W500×H500×G180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持ち手長さ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:540mm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備考：プラホック付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特大サイズの船底型トートバッグ。丈夫＆厚手な不織布を使用。キャンプやアウトドアはもちろん、食料・日用品の買出しでも活躍します。名入れやプリントも大きく目立つので広告効果も絶大です。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5CBDA704-3C20-6576-07F9-AEB9CE6C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8" y="1377113"/>
            <a:ext cx="3661410" cy="36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120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2024-07-24T08:57:05Z</dcterms:modified>
</cp:coreProperties>
</file>