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カラー展開：黒、白、紺、ベージュ、ダークブラウン、ボルドー、オレンジ、ブルー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W320×H450×G120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:320mm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ミドルサイズで縦長長方形のトートバッグ。厚手＆丈夫な不織布製で、ノート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や書籍など、ある程度厚みや重さがある物も持ち運べます。オリジナルのプリントをすれば物販品にも使えます。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FA561DFB-AD5D-3D67-D6C3-8F501AEB1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10" y="1400760"/>
            <a:ext cx="3544570" cy="35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100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2024-07-24T08:57:07Z</dcterms:modified>
</cp:coreProperties>
</file>