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ベーシックトート</a:t>
            </a:r>
            <a:r>
              <a:rPr lang="en-US" altLang="ja-JP" sz="2000" dirty="0">
                <a:solidFill>
                  <a:schemeClr val="bg1"/>
                </a:solidFill>
                <a:latin typeface="Meiryo UI" panose="020B0604030504040204" pitchFamily="34" charset="-128"/>
                <a:ea typeface="Meiryo UI" panose="020B0604030504040204" pitchFamily="34" charset="-128"/>
              </a:rPr>
              <a:t>100(</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カラー展開：黒、白、紺、ベージュ、ダークブラウン、ボルドー、オレンジ、ブルー</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　底板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厚紙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W530×H400×G120</a:t>
            </a:r>
            <a:r>
              <a:rPr lang="ja-JP" altLang="en-US" sz="900" dirty="0">
                <a:latin typeface="Meiryo UI" panose="020B0604030504040204" pitchFamily="34" charset="-128"/>
                <a:ea typeface="Meiryo UI" panose="020B0604030504040204" pitchFamily="34" charset="-128"/>
              </a:rPr>
              <a:t>　持ち手長さ</a:t>
            </a:r>
            <a:r>
              <a:rPr lang="en-US" altLang="ja-JP" sz="900" dirty="0">
                <a:latin typeface="Meiryo UI" panose="020B0604030504040204" pitchFamily="34" charset="-128"/>
                <a:ea typeface="Meiryo UI" panose="020B0604030504040204" pitchFamily="34" charset="-128"/>
              </a:rPr>
              <a:t>:500mm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たっぷり収納できるビッグサイズのトートバッグ。肩掛けできて丈夫で厚手の不織布を使用しています。オリジナルプリントをすればアパレルショップのオリジナルショッパーにも最適です。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691C0180-A7A0-F613-BBCB-E94D6B47DC90}"/>
              </a:ext>
            </a:extLst>
          </p:cNvPr>
          <p:cNvPicPr>
            <a:picLocks noChangeAspect="1"/>
          </p:cNvPicPr>
          <p:nvPr/>
        </p:nvPicPr>
        <p:blipFill>
          <a:blip r:embed="rId5"/>
          <a:stretch>
            <a:fillRect/>
          </a:stretch>
        </p:blipFill>
        <p:spPr>
          <a:xfrm>
            <a:off x="687539" y="1371901"/>
            <a:ext cx="3679023" cy="367902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947</TotalTime>
  <Words>89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256</cp:revision>
  <cp:lastPrinted>2021-07-20T08:57:41Z</cp:lastPrinted>
  <dcterms:created xsi:type="dcterms:W3CDTF">2021-06-21T09:41:39Z</dcterms:created>
  <dcterms:modified xsi:type="dcterms:W3CDTF">2024-07-24T08:57:09Z</dcterms:modified>
</cp:coreProperties>
</file>