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ベーシックトート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100(A4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縦マチなし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カラー展開：黒、白、紺、ベージュ、グレー、ダークブラウン、ボルドー、オレンジ、ローズピンク、ブルー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W270×H350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:310mm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厚くて丈夫な不織布を使った、縦長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サイズのトートバッグ。キャンペーン賞品やオリジナルショッパーにも活用できます。ノート</a:t>
            </a:r>
            <a:r>
              <a:rPr lang="en-US" altLang="ja-JP" sz="1600" dirty="0"/>
              <a:t>PC</a:t>
            </a:r>
            <a:r>
              <a:rPr lang="ja-JP" altLang="en-US" sz="1600" dirty="0"/>
              <a:t>やタブレット端末を持ち運ぶ際にも重宝します。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AD8789B-ECCE-0888-DBCD-6F3A6700B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03" y="1381428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97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2024-07-24T08:57:09Z</dcterms:modified>
</cp:coreProperties>
</file>