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2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カラー展開：黒、白、紺、ベージュ、ダークブラウン、ダークグレー、グリーン、ライトピンク、オレンジ、赤、マスカットグリーン、イエロー、ピンク、ライトブルー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W250×H330×G100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長さ</a:t>
            </a:r>
            <a:r>
              <a:rPr lang="en-US" altLang="ja-JP" sz="1600" dirty="0"/>
              <a:t>320mm</a:t>
            </a:r>
            <a:r>
              <a:rPr lang="ja-JP" altLang="en-US" sz="1600" dirty="0"/>
              <a:t>の持ち手が付いた、ビッグサイズのトートバッグ。厚紙の底板付きで底が広がるタイプです。お店のオリジナルショッパーや、イベントで配布するノベルティにご使用ください。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7F90AD2-28A0-4F54-94A5-0352BFA6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45" y="1400479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109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2024-07-24T08:57:11Z</dcterms:modified>
</cp:coreProperties>
</file>