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>
        <p:scale>
          <a:sx n="100" d="100"/>
          <a:sy n="100" d="100"/>
        </p:scale>
        <p:origin x="492" y="-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シンプルトート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(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大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)</a:t>
            </a:r>
            <a:endParaRPr lang="ja-JP" altLang="en-US" sz="2000" dirty="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787011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カラー展開：黒、白、紺、ベージュ、ダークブラウン、ダークグレー、グリーン、ライトピンク、オレンジ、赤、マスカットグリーン、イエロー、ピンク、ライトブルー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素材：本体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/PP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不織布　底板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厚紙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サイズ：開口部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460/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底部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W330×H340×G130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　持ち手長さ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:320mm </a:t>
            </a:r>
          </a:p>
          <a:p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1" name="テキスト ボックス 70">
            <a:extLst>
              <a:ext uri="{FF2B5EF4-FFF2-40B4-BE49-F238E27FC236}">
                <a16:creationId xmlns:a16="http://schemas.microsoft.com/office/drawing/2014/main" id="{9CB1C9CE-1452-7545-89C5-18AAC82727F2}"/>
              </a:ext>
            </a:extLst>
          </p:cNvPr>
          <p:cNvSpPr txBox="1"/>
          <p:nvPr/>
        </p:nvSpPr>
        <p:spPr>
          <a:xfrm>
            <a:off x="738099" y="3241645"/>
            <a:ext cx="35906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商品写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2496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長さ</a:t>
            </a:r>
            <a:r>
              <a:rPr lang="en-US" altLang="ja-JP" sz="1600" dirty="0"/>
              <a:t>320mm</a:t>
            </a:r>
            <a:r>
              <a:rPr lang="ja-JP" altLang="en-US" sz="1600" dirty="0"/>
              <a:t>の持ち手が付いた、ビッグサイズのトートバッグ。厚紙の底板付きで底が広がるタイプです。お店のオリジナルショッパーや、イベントで配布するノベルティにご使用ください。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01936CEC-AA92-7D8A-600E-D1BE4B19F4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7868" y="1348249"/>
            <a:ext cx="3691795" cy="3691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542</TotalTime>
  <Words>109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236</cp:revision>
  <cp:lastPrinted>2021-07-20T08:57:41Z</cp:lastPrinted>
  <dcterms:created xsi:type="dcterms:W3CDTF">2021-06-21T09:41:39Z</dcterms:created>
  <dcterms:modified xsi:type="dcterms:W3CDTF">2024-07-24T08:57:12Z</dcterms:modified>
</cp:coreProperties>
</file>