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40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シンプルトート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730/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W600×H440×G130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:550mm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衣類も収納可能！特大サイズで厚紙の底板と長さ</a:t>
            </a:r>
            <a:r>
              <a:rPr lang="en-US" altLang="ja-JP" sz="1600" dirty="0"/>
              <a:t>550mm</a:t>
            </a:r>
            <a:r>
              <a:rPr lang="ja-JP" altLang="en-US" sz="1600" dirty="0"/>
              <a:t>の持ち手が付いたトートバッグ。厚めで丈夫な不織布を使っています。名入れをすればクリーニング店などのノベルティに最適です。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B8CA59DF-B1D9-5A09-749B-78B16A361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31" y="1354095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98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2024-07-24T08:57:13Z</dcterms:modified>
</cp:coreProperties>
</file>