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56"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アドバッグ</a:t>
            </a:r>
            <a:r>
              <a:rPr lang="en-US" altLang="ja-JP" sz="2000" dirty="0">
                <a:solidFill>
                  <a:schemeClr val="bg1"/>
                </a:solidFill>
                <a:latin typeface="Meiryo UI" panose="020B0604030504040204" pitchFamily="34" charset="-128"/>
                <a:ea typeface="Meiryo UI" panose="020B0604030504040204" pitchFamily="34" charset="-128"/>
              </a:rPr>
              <a:t>75(</a:t>
            </a:r>
            <a:r>
              <a:rPr lang="ja-JP" altLang="en-US" sz="2000" dirty="0">
                <a:solidFill>
                  <a:schemeClr val="bg1"/>
                </a:solidFill>
                <a:latin typeface="Meiryo UI" panose="020B0604030504040204" pitchFamily="34" charset="-128"/>
                <a:ea typeface="Meiryo UI" panose="020B0604030504040204" pitchFamily="34" charset="-128"/>
              </a:rPr>
              <a:t>小判抜き </a:t>
            </a:r>
            <a:r>
              <a:rPr lang="en-US" altLang="ja-JP" sz="2000" dirty="0">
                <a:solidFill>
                  <a:schemeClr val="bg1"/>
                </a:solidFill>
                <a:latin typeface="Meiryo UI" panose="020B0604030504040204" pitchFamily="34" charset="-128"/>
                <a:ea typeface="Meiryo UI" panose="020B0604030504040204" pitchFamily="34" charset="-128"/>
              </a:rPr>
              <a:t>A4)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カラー展開：黒、白、紺、ベージュ、ダークブラウン、ダークグレー、グリーン</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W270×H400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サイズの書類やカタログを収納できるアドバッグ。持ち手部分が小判抜きになっていて、厚めで丈夫な不織布を使用。名入れ印刷をすればイベントや説明会の配布用ノベルティに最適です。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A1359573-FC39-DB93-AD77-0EBC784C8744}"/>
              </a:ext>
            </a:extLst>
          </p:cNvPr>
          <p:cNvPicPr>
            <a:picLocks noChangeAspect="1"/>
          </p:cNvPicPr>
          <p:nvPr/>
        </p:nvPicPr>
        <p:blipFill>
          <a:blip r:embed="rId5"/>
          <a:stretch>
            <a:fillRect/>
          </a:stretch>
        </p:blipFill>
        <p:spPr>
          <a:xfrm>
            <a:off x="686696" y="1396562"/>
            <a:ext cx="3656725" cy="365672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607</TotalTime>
  <Words>90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2024-07-24T08:57:14Z</dcterms:modified>
</cp:coreProperties>
</file>