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アドバッグ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持ち手付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カラー展開：黒、白、紺、ベージュ、ダークブラウン、ダークグレー、グリーン、ライトピンク、パステルブルー、オレンジ、赤、マスカットグリーン、イエロー、ブルー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厚めで丈夫な不織を使った、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サイズのアドバッグ。持ち手の長さが</a:t>
            </a:r>
            <a:r>
              <a:rPr lang="en-US" altLang="ja-JP" sz="1600" dirty="0"/>
              <a:t>310mm</a:t>
            </a:r>
            <a:r>
              <a:rPr lang="ja-JP" altLang="en-US" sz="1600" dirty="0"/>
              <a:t>あるので持ち運びしやすく、中身も透けにくいので、会社・学校説明会で資料やパンフレット配布用におススメです。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D86822-AE3B-C116-4DE3-535969029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49" y="1403582"/>
            <a:ext cx="3647342" cy="3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107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2024-07-30T05:31:56Z</dcterms:modified>
</cp:coreProperties>
</file>