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104" d="100"/>
          <a:sy n="104" d="100"/>
        </p:scale>
        <p:origin x="15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アドバッグ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40(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小判抜き 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B5) </a:t>
            </a:r>
            <a:endParaRPr lang="ja-JP" altLang="en-US" sz="2000" dirty="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6485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カラー展開：黒、紺、ベージュ、ダークブラウン、ライトピンク、パステルブルー、オレンジ、赤、マスカットグリーン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素材：本体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/PP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不織布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W250×H310 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17193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en-US" altLang="ja-JP" sz="1600" dirty="0"/>
              <a:t>B5</a:t>
            </a:r>
            <a:r>
              <a:rPr lang="ja-JP" altLang="en-US" sz="1600" dirty="0"/>
              <a:t>サイズで持ち手部分が小判抜きになっているアドバッグ。名入れプリントをして配布用のノベルティグッズや、ミニサイズのオリジナルショッパーとして活用することができます。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21" name="図 20">
            <a:extLst>
              <a:ext uri="{FF2B5EF4-FFF2-40B4-BE49-F238E27FC236}">
                <a16:creationId xmlns:a16="http://schemas.microsoft.com/office/drawing/2014/main" id="{11B3DB09-7CF5-E9AE-655B-B84816ADEF2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4204" y="1337329"/>
            <a:ext cx="3713595" cy="3713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588</TotalTime>
  <Words>84</Words>
  <Application>Microsoft Office PowerPoint</Application>
  <PresentationFormat>画面に合わせる (4:3)</PresentationFormat>
  <Paragraphs>13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239</cp:revision>
  <cp:lastPrinted>2021-07-20T08:57:41Z</cp:lastPrinted>
  <dcterms:created xsi:type="dcterms:W3CDTF">2021-06-21T09:41:39Z</dcterms:created>
  <dcterms:modified xsi:type="dcterms:W3CDTF">2024-07-24T08:57:16Z</dcterms:modified>
</cp:coreProperties>
</file>