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小判抜き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カラー展開：黒、紺、ベージュ、ダークブラウン、ライトピンク、パステルブルー、オレンジ、赤、マスカットグリーン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W270×H400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持ち手部分が小判抜きになっていて、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サイズの書類やノートを収納できるアドバッグ。軽くて薄い不織布を使用しているので、名入れプリントをして大量配布用のノベルティとして重宝します。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54A7789-C0C9-AAA6-4A0A-DD2AD1F97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58" y="1381549"/>
            <a:ext cx="3653204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2024-07-30T04:03:00Z</dcterms:modified>
</cp:coreProperties>
</file>