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シンプルトート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カラー展開：黒、白、紺、ベージュ、ダークブラウン、ダークグレー、ライトピンク、オレンジ、赤、マスカットグリーン、イエロー、ピンク、ライトブルー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W270×H345×G60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シンプルな形状の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サイズで、便利な手提げタイプのトートバッグ。底が広がる厚紙の底板付きなので、厚みがあるペンケースなども収納できます。名入れをしてノベルティに広く活用できます。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EF97380-599D-6D9B-BBDF-67A31DF33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75" y="1420904"/>
            <a:ext cx="3641481" cy="36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115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2024-07-30T06:33:54Z</dcterms:modified>
</cp:coreProperties>
</file>